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362" r:id="rId2"/>
    <p:sldId id="256" r:id="rId3"/>
    <p:sldId id="305" r:id="rId4"/>
    <p:sldId id="312" r:id="rId5"/>
    <p:sldId id="307" r:id="rId6"/>
    <p:sldId id="308" r:id="rId7"/>
    <p:sldId id="309" r:id="rId8"/>
    <p:sldId id="314" r:id="rId9"/>
    <p:sldId id="315" r:id="rId10"/>
    <p:sldId id="356" r:id="rId11"/>
    <p:sldId id="326" r:id="rId12"/>
    <p:sldId id="327" r:id="rId13"/>
    <p:sldId id="328" r:id="rId14"/>
    <p:sldId id="329" r:id="rId15"/>
    <p:sldId id="330" r:id="rId16"/>
    <p:sldId id="360" r:id="rId17"/>
    <p:sldId id="331" r:id="rId18"/>
    <p:sldId id="361" r:id="rId19"/>
    <p:sldId id="332" r:id="rId20"/>
    <p:sldId id="358" r:id="rId21"/>
    <p:sldId id="355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44546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20"/>
    <p:restoredTop sz="94674"/>
  </p:normalViewPr>
  <p:slideViewPr>
    <p:cSldViewPr snapToGrid="0" snapToObjects="1">
      <p:cViewPr>
        <p:scale>
          <a:sx n="130" d="100"/>
          <a:sy n="130" d="100"/>
        </p:scale>
        <p:origin x="904" y="-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03:54:00.80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20913 11790 13655,'20'43'884,"-10"-11"1,-1 6-932,3 19 1,0 2-1771,-1-5 0,0-2 829,-2-6 1,-1-6-2518,6 2 3631,-6-30 1,-4-6 0,1-3 0</inkml:trace>
  <inkml:trace contextRef="#ctx0" brushRef="#br0" timeOffset="200">21357 11811 13443,'0'5'1680,"-12"16"0,-7 10-1538,-7 15 1,-2 4-1545,-1 0 1,-1 3 1371,9-15 1,-2 5 0,1-1 0,3-5-1288,-2 4 0,0 0 1176,-4 9 0,-3 5 0,2-2-119,5-15 1,1-3 0,1 1 315,-1 1 0,1 0 0,0-1-1220,-7 7 0,3-6 709,6-7 1,3-7 0,8-13 0</inkml:trace>
  <inkml:trace contextRef="#ctx0" brushRef="#br0" timeOffset="400">21251 12129 13022,'48'-17'4251,"-13"9"-4013,1-3 0,9-2 0,0 2-264,0 3 0,0 3 0,1 0-782,-1-2 1,-1 1 0,2 0 438,7 2 1,1 0-1,-8 1 294,-14 2 0,-2 0-2745,15 0 0,-5 0 2165,-11 1 1,2 0 0,-29 0-1</inkml:trace>
  <inkml:trace contextRef="#ctx0" brushRef="#br0" timeOffset="566">21675 12171 13566,'-6'-5'3374,"1"1"-2489,5 4-1163,0 0-178,45 21 5,-18-13 451,13-1 0,11 0 0,-9-2 0,-5-4 0,5-2 0,0-1 0</inkml:trace>
  <inkml:trace contextRef="#ctx0" brushRef="#br0" timeOffset="881">23093 11896 10617,'4'11'5598,"31"-59"-4523,-27 20-927,10-5 1,-5-1 111,-31 5-414,-18 15 154,-1-1 112,6 19 0,1 6-25,-4 10-304,12-2 0,-1 3 334,-2 9 1,1 5-105,-1 6 0,-1 6 0,1 1-209,2-1 0,0 1 0,1 2-28,3-6 0,0 2 0,1 0 0,2-3-471,1 1 1,2-2 0,0-5-702,1 0 0,0-6-1505,-9 8 2901,1-46 0,12 5 0,-2-9 0</inkml:trace>
  <inkml:trace contextRef="#ctx0" brushRef="#br0" timeOffset="1032">22543 12192 13977,'14'-11'2537,"-2"1"-2646,20 6 0,9 3-558,4 1 1,5 0-1167,4-1 1,5 1 0,-4 0-1092,4 0 1,-5 2 2923,2 0 0,-10-1 0,-23 0 0,-1-1 0</inkml:trace>
  <inkml:trace contextRef="#ctx0" brushRef="#br0" timeOffset="1233">23495 12023 11205,'0'4'2689,"0"-1"-1794,0-3 545,-63 9-1060,29 2-2378,-7-2 0,-3 4 2153,17 5 1,3 3-28,-10 13 146,13-10 0,3 0-299,2 11-115,5 0-451,6 12-1442,18-17 0,4 0 848,3 12-1012,12-17 1,3-6 600,0-13 1624,-4-4 1,-2-2-1,-9 0 1,4-2-1</inkml:trace>
  <inkml:trace contextRef="#ctx0" brushRef="#br0" timeOffset="1432">24130 12129 11286,'5'3'3333,"-2"-1"-2493,-3-2 1223,-37 19-1713,12-3-696,-11 8 0,-2 2 458,0 8 7,4 3 1,-1 3-780,12-9 1,1-1-1062,-6 8 1,2-3-1313,-5 7 793,12-21 2240,8-21 0,6-1 0,-1-2 0</inkml:trace>
  <inkml:trace contextRef="#ctx0" brushRef="#br0" timeOffset="1601">23791 12150 13030,'2'11'2865,"-1"-2"-2095,-1-9 308,0 0-322,17 47-1047,0-23 0,3 1-888,12 18 0,5 0 613,9-12 1,-1-6 0,-17-7 0,-1-3 0,20-4-1</inkml:trace>
  <inkml:trace contextRef="#ctx0" brushRef="#br0" timeOffset="1833">24405 12023 7895,'9'8'1663,"-1"-1"131,20 6 0,7 6-1521,-4 20 0,0 6-229,-5-14 1,1 1 0,-5 2-823,3 21 0,-11 0 778,-17-17 0,-9-3 462,-9-2 0,-10-3-760,-9-4 1,-10-1-1,-1-2-1007,-3 0 0,0-1 1,-2-1-284,1-2 1,-1-1 0,2-3 1587,6-4 0,1-3 0,10-1 0,6-1 0,-1-2 0</inkml:trace>
  <inkml:trace contextRef="#ctx0" brushRef="#br0" timeOffset="2153">20616 12277 16380,'-4'-2'2245,"1"0"-1798,26 6 0,28 7 1,4 0-72,-3-2 1,6-1 0,2 1 0,0 1-1471,-9-2 1,1 1-1,0 0 1,2 1 0,4 0 1114,-9-3 0,3 2 1,3-1-1,2 0 0,-1 1 1,-1-1-1,-3 0 0,-4-1-223,6 2 0,-6-2 0,-1 1 0,3 0 0,4 1 202,-2-1 0,2 1 0,3 1 0,3 0 0,1 0 0,1 1 0,1-1 0,0 1-157,-8-1 0,2-1 1,1 1-1,1 1 1,1-1-1,0 0 1,0 1-1,-1-1 1,-1 0-1,-2 0 0,-2-1 108,6 2 0,-3-1 0,-1-1 0,-2 1 0,1 0 0,1-1 0,1 1 0,3 1-80,-8-2 1,3 1-1,2 0 1,3 0-1,0 1 1,0-1-1,-1 1 1,-2-1-1,-2-1 1,-4 0-1,-3 0 1,-6-2-312,17 4 1,-10-2 0,-2 0-1,6 0-912,-4 0 0,4 0 0,3 0 0,-2 1 0,-4-2 0,-6-2 1352,1 0 0,-6-2 0,0 0 0,7 2 0,1 1 0,-12-4 0,-9-5 0</inkml:trace>
  <inkml:trace contextRef="#ctx0" brushRef="#br0" timeOffset="3454">21082 13504 8289,'11'10'837,"7"-37"1588,-13 6-1756,7-30-193,-8 24 955,-2 2-1490,-1 4-50,-19-4 112,-22 11 42,-2 0 887,-14 17-862,19 9 1441,-8 18 0,-3 11-1590,20-10 1,3 3 0,-2 3-213,-2 4 0,-1 3 0,0 3 0,2 2 92,7-6 1,2 2 0,1 1 0,1 0 0,-1-2-767,-3 6 1,0 0-1,0-2 1,2-1 866,-2 7 0,1-1 0,-2-5-523,-12 6 1,0-10-2577,1-10 3197,-2-11 0,1-2 0,11-7 0,-17 1 0</inkml:trace>
  <inkml:trace contextRef="#ctx0" brushRef="#br0" timeOffset="3634">20151 13949 7054,'9'2'2184,"-2"0"563,-7-2-2251,41-12 881,12 3-1557,-4 3 0,8 0 0,0 3-956,-11 2 0,-2 2 0,1 1 253,3-2 1,0 1 0,-3 1 882,1 6 0,-10 1 0,-18-4 0,-4 2 0</inkml:trace>
  <inkml:trace contextRef="#ctx0" brushRef="#br0" timeOffset="4352">20129 14605 13387,'-4'-10'1862,"-36"-4"-7523,15 7 6250,-8-5 0,-9-5 0,3-1-563,2-7 1,2-3 158,2 5 1,-3 0-1,4-4-26,4-6 1,2-2 0,4 0-650,1 0 1,2-4 469,4-5 0,0-9 1,1-1-1,3 5-354,0-9 1,4-2 346,4 15 1,1-5 0,2-3 0,1 2 0,1 6-15,3 2 1,2 4 0,2-2 18,5-7 0,4-5 1,1 1-1,1 6 48,-3 8 0,1 5 1,8-2-19,4 4 1,8-3 0,5-1 0,3 1 0,1 4 0,0 4 49,-1 6 1,2 4 0,0 3 0,2 2 0,2 0 0,0-2-69,3-1 1,2-1 0,1 0 0,2 0 0,-1 2 0,-1 2 0,-2 2-25,1 3 0,-2 1 1,-1 3-1,0 1 1,0 4-1,1 2-88,-2 3 1,2 4-1,1 2 1,-1 2-1,-2 0 1,-3 1-1,-5-1 33,2 1 1,-5 1 0,-2 1 0,3 4-78,1 3 0,6 4 1,0 3-1,-1 1 1,-5-1-1,-9-1-45,-2 4 0,-8-1 0,-2 6-9,0 5 0,-2 7 1,-3 1-1,-6-5 220,-5-9 0,-5-3 0,-6 6 265,-7 5 1,-6 8-1,-5 3 1,-1-4-1,2-8-317,0-5 1,-1-7-1,-3 3 149,-7 9 1,-3 5-1,-3-3 1,3-9 92,-6-8 0,-1-8 0,-2 2 1,-4-3 372,3-5 0,-6 0 0,-7-3-398,12-7 0,-5 0 0,-4-2 0,-1-1 1,0-1-1,2 1-299,3-1 1,1-1 0,0 0-1,0-1 1,0 0 0,-2-1 124,-6 1 0,-1-1 0,-1 0 0,0-1 0,1-2 1,2-1 263,-3-3 1,-1-3-1,3-1 1,2 0-1,4 0-255,-4-1 0,5 0 0,-4-5-53,8 0 1,-5-3 0,-2-2-1,1-1 1,2 0 0,7 1 28,-5-4 1,5 0 0,-1-3-178,-5-3 0,-3-4 0,2-1 0,9 2 100,2-12 0,9 0-73,3-2 1,3-3-2,6 0 0,4-2 42,1 1 0,11-5-50,14 17 1,7-6-1,6-3 1,3-1-1,2 3 1,-2 5 186,6-1 0,2 5 0,2 2 1,3-5-16,-5 1 1,2-5 0,3-1 0,0 2-1,0 4 1,1 8 1,7 5 0,0 7 0,1 5 0,2 0 54,-6 4 1,1 1 0,2 1-1,2 2 1,4 2 3,-2 2 0,4 1 1,3 2-1,2 1 1,1 1-1,-1-1 0,-3 1 1,-2 0-33,1-2 1,-2 1 0,-2 0 0,0 0-1,1 1 1,3 2-18,-3 1 0,4 0 0,2 1 0,0 0 0,-1 2 0,-3 0 0,-4 2 0,-8 0-34,16 9 1,-11 3-1,-1 2 1,-2 0 1,-2 2-1,-3 3 326,-3-4 1,-2 3-1,-8 9-397,-12 2 0,-5 9 0,-3 6 0,-4 1 0,-4-1 0,-3-5 333,-8 9 1,-9-4-1,-2-1 1,1 5-215,8-9 0,2 4 0,0 2 0,-2-2 0,-5-3 0,-6-7 69,-11-1 0,-7-5 0,-5-5 0,-3-4 0,-3-2-16,8-8 0,-5-3 1,-2-2-1,-1-2 1,0-1-1,0 0 1,1 1-224,-3 1 0,0 0 0,1-1 0,-1 0 0,0 0 0,-2-1 14,2 0 0,-2-1 0,-2 0 1,1 0-1,1-1 0,2-1 0,4-1-188,-12 0 1,4-1 0,2-1-1,1-1-1676,1 0 0,1 0 0,1-1 0,2-1 1988,-10 1 0,3-1 1,2-1-1,6 2 1,2-1-1,5-1 1,7 0-1,0-1 1</inkml:trace>
  <inkml:trace contextRef="#ctx0" brushRef="#br0" timeOffset="8316">23368 13758 12764,'4'1'1211,"-13"33"-1024,1-6-43,-2 1 1,0 3 132,-2 18-4436,1 4 4110,3-7 0,2 4-108,0-4 0,1 2-125,-1 11 1,1-3-208,1-19 0,1-4-6166,-1 12 4768,2-35 1887,1-3 0,1-7 0,0-3 0</inkml:trace>
  <inkml:trace contextRef="#ctx0" brushRef="#br0" timeOffset="8483">23707 14139 5096,'10'6'1294,"-2"-2"2763,-8-4-3771,-9 35-683,3 0 397,-3 19 0,6-24 0,3-18 0</inkml:trace>
  <inkml:trace contextRef="#ctx0" brushRef="#br0" timeOffset="8635">23770 13801 14045,'6'1'-233,"-1"0"-1751,-5-1 1,0 0 0</inkml:trace>
  <inkml:trace contextRef="#ctx0" brushRef="#br0" timeOffset="8902">23982 14161 6938,'2'33'800,"1"1"1,-1-2 0,-2 1-601,-3 7 0,-1 0 876,-1 17-6110,5-43 6899,0-3-349,0-25-1614,2 1 641,13-40-539,2 21 0,3 0 236,0 0 0,1 2-92,1 2 0,0 5-2128,2 9 2868,-7 37-790,-9-4 2170,2 20-2357,-6-11-261,-1 2-188,0 0-137,0-2 108,8 23 0,-8-31 0,6 16 0</inkml:trace>
  <inkml:trace contextRef="#ctx0" brushRef="#br0" timeOffset="9217">24448 14351 13810,'7'3'-82,"-2"-1"200,-5-2-118,0 0-614,52-10 163,-4-9-120,-8 2 0,0-1 498,1-12-2469,-23-3 3130,-21 20-244,-6 2 55,-7 9 43,-3 8-103,-3 6 173,-13 24-459,9-4-143,5 3 1,3 4-322,7 16 86,0 2 2527,25-16-2879,0-27-3262,34 3 2662,-16-11 1277,4-6 0,-2 0 0,-10-2 0,8-3 0</inkml:trace>
  <inkml:trace contextRef="#ctx0" brushRef="#br0" timeOffset="9535">24998 14351 13189,'-34'20'540,"-1"0"1,-15 10-10,27 5-1368,18-9-567,11 6 438,3-10-124,15-4 418,-8-13-23,15-6 230,-12-7-266,19-29 676,-22 12 1,-1-2 250,1 2 0,0-1 688,0-5 1,-3 3 2082,-3 8-1670,-9 28-1017,-5 10-267,-4 12 0,0 2-103,2 7-697,1 0 0,3 1-2694,5 15 3481,4 3 0,0-28 0,-2-22 0</inkml:trace>
  <inkml:trace contextRef="#ctx0" brushRef="#br0" timeOffset="9801">25315 14372 10121,'4'1'1711,"-1"0"-2222,-8 50 511,2-25 180,0 8 1,0 0-651,1 8 426,-1-2 44,2-8-465,-2-11 781,3-20 758,1-22-1107,9-12-2969,2-10 3383,14 2 0,4 1-31,9-3-537,-5 8 0,0 3 187,7 5-318,9 4-495,-16 12-2160,4 2 2973,-17 32 0,-10-17 0,-2 17 0</inkml:trace>
  <inkml:trace contextRef="#ctx0" brushRef="#br0" timeOffset="10336">23008 15325 12297,'-7'37'66,"1"0"0,-1-3 1,2 1-2294,1 6 0,0-1 2227,-1 8-131,0-7 1,1-4 309,-2-13 1287,-3 2-1124,5-18-61,-1-6-842,6-9-371,8-23 2344,3 1-1481,3-2 1,6-3 724,11-9 1,4 1-322,-5 11 0,1 2 583,2-6 0,-1 12-585,3 35-3697,-25 10 3071,-4 13 1,-2 5-1959,-4-3 1,-1 0 1389,1 2 0,-1-1 814,-1-1 0,-1-7 0,1-13 0,1 0 1</inkml:trace>
  <inkml:trace contextRef="#ctx0" brushRef="#br0" timeOffset="10603">23453 15536 15425,'-7'-1'820,"2"-1"-680,-12 36-6729,16-11 6107,-9 21 628,30-20-698,-2-15-894,29-5 1146,-22-11 486,20-18 197,-28 3 3630,-1-21-3570,-12 17 1484,-22-22-2185,-6 29-728,-18 7 986,10 35 0,13-5 0,11 5 0</inkml:trace>
  <inkml:trace contextRef="#ctx0" brushRef="#br0" timeOffset="10967">23813 15473 12067,'8'10'1810,"-1"-1"-6807,-7 22 5210,0 3 12,0 18-295,0-8 1063,0-15-1046,0-2-90,-1-3-72,0-5 69,-2-3-61,0-3 3442,1-15-3235,2-2 1568,7-28-1487,2 5 70,4-5 0,4-3-53,17-14-66,-12 22 1,-1 3 191,9 1-1676,-9 33 1771,-14 5-106,0 11-143,-4 13-70,-2-8-316,-2 22-2692,-6-2 3008,3-11 0,-2-7 0,6-24 0</inkml:trace>
  <inkml:trace contextRef="#ctx0" brushRef="#br0" timeOffset="11334">24363 15282 14313,'10'1'2310,"-2"0"-1657,-8-1-802,0 0-4024,0 65 4103,0-28-28,0 15 0,0 3-1652,-1 4 1440,0-24 1,1-2-144,-1 12-1724,0-4-133,1-22-646,-1 1 2956,3-11 0,-2-5 0,1-1 0</inkml:trace>
  <inkml:trace contextRef="#ctx0" brushRef="#br0" timeOffset="11504">24659 15600 12364,'9'8'2316,"-3"-2"-1621,-6-6 139,-18 35-918,5 4-262,1-8 0,1 1-2006,0 14-1353,7-20 3525,1-13 0,2-9 0,-1-4 0</inkml:trace>
  <inkml:trace contextRef="#ctx0" brushRef="#br0" timeOffset="11667">24596 15388 7372,'8'9'70,"-2"-2"-1495,-6-7-50,14-2-23,-7 3 1498,12 0 0,-14 1 0,-1 1 0</inkml:trace>
  <inkml:trace contextRef="#ctx0" brushRef="#br0" timeOffset="12301">24744 15621 11124,'10'3'4441,"-6"53"-9905,-6-23 5464,0 0 0,0 1 995,1-5-1085,1-12 579,0 1-758,1-7-465,0 1 6,2-9 728,-1-1 3597,6-16-3508,0 1 436,15-29-755,-4 15 1,0 0-1459,13-17 1688,6 0 296,-17 31-97,-7 7 249,2 4 232,-8 14-279,0 10-320,-3 3-120,-1 14-42,-1-15-230,5 15-440,1-12-62,6 5 650,-2-11-2644,4-3 2889,-6-10 377,6 2 34,-2-4-309,3 1 48,-4-2 1127,7-1-1359,-7-3 3197,14 0-3298,8-11-538,-7 3 505,5-8 314,-18-3-57,-6 3 48,0-7-20,-8 5 160,-9-17-409,-4 8 81,-7-6 504,3 19-658,-3 8-3159,2 14 3534,-5 13-142,4 4-161,1 9 152,9-9-53,3-1-45,2 0-42,3-3-680,17 14-1577,-3-14 1961,15 10 484,6-15-1397,-7-7-1710,27-1 3006,-6-13 0,-13 3 0,-8-5 0</inkml:trace>
  <inkml:trace contextRef="#ctx0" brushRef="#br0" timeOffset="12752">25654 15748 11499,'5'5'3402,"0"-1"-3152,-5-4-46,0 0-53,-33 37 115,20-11-221,-22 22-48,30-16-112,5-14-356,1 1 255,1-10-209,1-4 209,0-5 54,0-3-18,1-3-3669,7-12 3207,8-24 921,2-4 62,-2 6 205,-7 17-358,-10 22-135,0 3-8,0 1-9,2 3 3106,2 2-3313,1 2 36,1 2 838,2 0-756,11 11 179,0-2 319,15 10-355,-14-15-73,0-1-34,-16-12-106,-1-1-244,1-17 367,17-27-81,-8 16 0,2-1 113,6-7 0,4 0-284,5 3 0,1 3-616,15-8 285,-10 16 0,3 2-2959,-9 6 0,2 2 3542,11-4 0,-2 1 0,9-1 0,-11 3 0</inkml:trace>
  <inkml:trace contextRef="#ctx0" brushRef="#br0" timeOffset="14567">22056 6159 6687,'-7'-8'1655,"2"1"1032,5 7-1763,0 0-338,42 96-586,-28-70 0,1 1-282,4 9 0,3 8 0,1 0 0,-2-6 87,2-3 1,0-1-220,0 1 1,2 2 0,0-1-2452,6 5 0,-1-4 2865,-6-9 0,-1-2 0,14 15 0,-30-41 0</inkml:trace>
  <inkml:trace contextRef="#ctx0" brushRef="#br0" timeOffset="14751">22606 6202 7928,'-9'12'761,"-13"11"1,-3 2 916,-5 9-1373,-2 1 1,-4 5-134,12-10 1,1 2 0,-3 3-246,-2 5 1,-2 3 0,0 2 0,1-4-61,1 0 1,1-2 0,-2 2-627,-1 5 0,-4 4 0,2-2 0,7-7 759,6-6 0,2-5 0,-3 4 0,2-5 0,8-2 0</inkml:trace>
  <inkml:trace contextRef="#ctx0" brushRef="#br0" timeOffset="15052">22839 6604 16758,'7'9'747,"-1"-2"-584,-6-7-163,54 2-118,-18-1 1,8-1-1121,8 0 0,11-1 0,2 1 0,-6 0 1035,-8-1 1,-5 1 0,3-1 106,3 0 0,4 0 1,-1 0-1,-8-1-1176,3 0 1,-8 0-552,15-2-44,-1-3 1335,-42-6 1,-8 7 0,-7-3 0</inkml:trace>
  <inkml:trace contextRef="#ctx0" brushRef="#br0" timeOffset="15219">23558 6413 9684,'-10'-11'2322,"1"2"-1491,9 9-124,0 0 270,67 43-916,-41-21-556,17 13 1,-4 3 388,-26-5 238,-6 26-872,-30-25 1,-8-2 739,4-2 0,-2-2 0,-2-1 0,0-4 0,-5-4 0</inkml:trace>
  <inkml:trace contextRef="#ctx0" brushRef="#br0" timeOffset="15802">24384 6138 11549,'8'2'2101,"-1"0"-1849,-7-2 179,0 0 961,-3 44-1311,2-15-49,0 14 0,3 1-93,5 1-158,1-9 1,6-1-179,11-7 1,3-4 315,10 13-287,1-29 0,0-13-238,3-32 728,-19 6 1,1-5 0,-3 2-42,-3 2 0,-3 1-103,4-14 0,-4 4 408,-7 14 54,-3 4 156,0 6-590,-1 21 313,-2 6-160,0 25 1,0 10-195,-1-3 0,1 4-950,0 1 1,2 8-1,-1 0 1,0-5 818,-1 11 1,1-2 55,0-5 0,1 4 0,-2-10-131,-5 10 238,-5-7 25,-3-22 1,-6-2 500,-16-2 1,-3-4-202,-13 13-98,4-26 0,5-11-588,18-23 110,26-10 1,9-3 251,13-8-336,13 7 0,7 5 46,-11 19 1,-1 4-203,0-1 0,3 0 461,19-3 1,-4 3-1,-15 4 1,-7 1 0,1 1-1</inkml:trace>
  <inkml:trace contextRef="#ctx0" brushRef="#br0" timeOffset="15919">25358 6943 16223,'3'6'890,"0"-1"-1738,-3-5-104,0 0 0,0 0 0</inkml:trace>
  <inkml:trace contextRef="#ctx0" brushRef="#br0" timeOffset="18152">24342 4466 11392,'10'9'1459,"-2"-1"-1422,-8-8 360,34-6 156,0 0-316,2-1 1,4 0-64,-3 0 0,7-2-528,-2 3 1,9-2 0,5 0 0,-1 0 0,-4 1 415,-4 1 1,-3 0-1,1 1 1,7-1-42,-5 1 0,5-1 1,5 1-1,1-1 0,1 0 1,-1 1-1,-3 0 0,-5 1-475,3 1 1,-4 0-1,-2 0 1,2 1-1,5-1 422,-3 1 0,3 0 0,2 0 0,2 0 1,3 1-1,0-1 0,1 1 0,0 0-254,-8 0 1,1 1-1,1 0 1,1 0-1,1 0 1,0 1-1,1-1 1,-1 1-1,1-1 1,-1 0-1,0 0-30,-1 0 1,1 0 0,0 0 0,1 0 0,-1 0 0,0-1 0,0 1 0,0 0 0,0-1-1,0 1 1,-1 0 27,0 0 1,0 0-1,1 0 1,0 0 0,-1 0-1,0 0 1,0 0-1,-2 0 1,-1 0 0,-2 0-1,-2-1 142,9 1 0,0-1 0,-3 0 0,-1 0 0,-3-1 0,-2 0 0,-4 0 215,8-3 0,-3 0 0,-5-1 0,-5 2 1,7-1-1,-4 0 0,4-1 0,0-1 0</inkml:trace>
  <inkml:trace contextRef="#ctx0" brushRef="#br0" timeOffset="18986">24807 2223 8503,'6'7'557,"-3"29"313,-2 10 1,0 13 0,0 5-1959,2-12 0,0 5 1,1 2-1,0 0 0,0 0 1088,-1 0 0,0 0 0,0 0 0,0 1 0,1 1-188,0-8 1,1 3-1,0-1 1,1 0 0,-1-3-1,0-3 187,0 0 0,0-5 1,1 1-1,0 6-129,1-5 0,0 6 0,2 4 1,0 2-1,0 0 0,0-1 0,-1-3 1,-1-5-46,1 2 0,-1-5 0,-1-2 1,1 2-1,1 6-225,0 1 1,1 6 0,1 3 0,0 3 0,-1-1 0,0-2 0,-1-4 0,-1-6 399,-1 7 0,-2-6 0,0-3 0,0-1 0,2 7 0,-1-3 0,-1-3 0,-2 3 0,0-1 0</inkml:trace>
  <inkml:trace contextRef="#ctx0" brushRef="#br0" timeOffset="19703">25442 2392 10978,'7'4'-356,"-2"-1"1092,-3 23 1,-2 8-1521,2 6 898,0-2 1,1 8 0,0-4-529,1-6 1,1 1 551,1 5 0,1 5 0,3 2-99,2-1 0,4 2 1,0 0-1,-1-3-439,-1 0 0,-1-2 0,3 2 398,4 6 1,3 5 0,1-2-1,-3-10-888,0-5 1,1-5 827,4 10 1,6 1-18,1-10 1,5-1 0,-3-4 100,-4-4 0,0-2 25,3 3 1,5 1 0,-3-7 124,1-10 1,-2-6-45,22 2 8,-10-5 0,6-4 1,-5-8 0,2-5 0,-3 1-60,4 1 0,0-2-131,3-6 0,4-4 1,-10 0 130,-18 4 0,-3-2 70,15-17 0,1-8-79,-14 5 0,-3-4 0,0 0-51,-3 8 1,-1 1 0,0-3 14,3-8 1,0-3 0,0-2-97,-6 9 1,0-3-1,-1 1 1,-1 4-12,-2 3 0,-1 3 1,2-7-53,0-6 1,2-10-1,1-5 1,-1 0-1,-1 5 1,-4 9 88,-1 4 1,-3 7 0,0-6-30,2-5 0,0-9 1,1-1-1,-2 4 1,-4 11-34,-4 7 1,-2 4-411,-3-15 0,-2-2-2167,-6 11 0,-1 2 2677,-6-18 0,-2 8 0,16 39 0</inkml:trace>
  <inkml:trace contextRef="#ctx0" brushRef="#br0" timeOffset="19870">27750 2053 11955,'1'12'0,"0"-3"0,-1-9 0</inkml:trace>
  <inkml:trace contextRef="#ctx0" brushRef="#br0" timeOffset="22538">15430 7048 9323,'-7'-3'2593,"2"-1"-2383,5 4 98,0 0-28,-35 35-280,23-16-28,-23 29-678,55 0 555,22-18 151,1 8 586,-6-41 1,-3-10-298,-13-2 50,-3-12 0,-6-5-205,-19-4-382,-3 4 1,-2 1-331,-5 1-1880,-9-1 352,20 26 2106,2-1 0,4 4 0,2 0 0</inkml:trace>
  <inkml:trace contextRef="#ctx0" brushRef="#br0" timeOffset="22687">15812 6922 6539,'7'3'1907,"-2"-1"721,-5-2-2057,0 0-2441,6 78 839,-5-44-563,1 21 0,0-1 96,-5-22 1679,-4 11 1,3-29 0,-1-1 0</inkml:trace>
  <inkml:trace contextRef="#ctx0" brushRef="#br0" timeOffset="22953">15727 7366 9239,'0'10'2240,"1"-2"-2385,39-29 16,-19 11 28,32-16-78,-6 23 677,-28 28-335,9-2-7,-36 20 477,-10-14 0,-2-2-496,-1 3-111,2-4 1,1-3-21,9-9 39,3-2 19,3-3-19,2-2 216,20 0-440,-6-4-163,18-1-1000,1-12-340,-6-2-3444,8-7 5126,-7-2 0,-15 12 0,1-2 0</inkml:trace>
  <inkml:trace contextRef="#ctx0" brushRef="#br0" timeOffset="23103">16023 7091 13180,'46'-15'-165,"1"1"1,3-5-1,-7 12 1</inkml:trace>
  <inkml:trace contextRef="#ctx0" brushRef="#br0" timeOffset="23321">16044 7197 5709,'2'10'1073,"0"-2"1201,-2-8-2845,45-10 89,-19 5 172,22-3 1,0 1 374,-20 3 1294,20 2-914,-46 7 498,-4 2-643,-9 8-4534,-16 16 2612,8-10 1622,-8 10 0,23-25 0,2-1 0</inkml:trace>
  <inkml:trace contextRef="#ctx0" brushRef="#br0" timeOffset="23422">16214 7324 13902,'37'23'-2166,"0"0"1,-3-1-1,-7-7 2166,-12-14 0,-8-1 0,-1-1 0</inkml:trace>
  <inkml:trace contextRef="#ctx0" brushRef="#br0" timeOffset="23604">16468 7049 11488,'8'10'1240,"-1"-2"-887,-7-8-28,-3 32-723,2 2 0,0 3-10,0-6 0,0 1-264,0 15 0,0-3-448,1-14-3,0 6 317,-2-15 0,1-11 0,-1 0 0</inkml:trace>
  <inkml:trace contextRef="#ctx0" brushRef="#br0" timeOffset="23722">16489 7303 14551,'24'-41'-2841,"2"12"1,1 4 2840,1 5 0,11-6 0,-25 17 0</inkml:trace>
  <inkml:trace contextRef="#ctx0" brushRef="#br0" timeOffset="24155">16679 6900 10396,'10'12'2072,"-2"-3"-2072,-8-9-56,0 0-208,11 34 264,-6-19 31,8 26-602,-6-17 442,-3-13 258,7 6-129,-4-16-146,4 0-1100,37-14 1146,-26 9 1021,29-5-232,-44 15 1005,-19 49-1523,2-25-122,-4 7 0,0 0-147,6-11-592,1 5 347,6-12-970,18 5 1168,-6-14 145,13 4 151,-10-16 67,0-3 26,-1-3 11,-3-3 658,1-18-767,-6 14-341,-9-20-430,-2 25-223,-18-7 0,16 13 0,-6-2 0</inkml:trace>
  <inkml:trace contextRef="#ctx0" brushRef="#br0" timeOffset="24626">17209 7006 9793,'9'8'714,"-2"-2"656,-7-6-1370,-16 32-82,8-12 322,-11 27-601,14-22-227,1 16 353,3-18 251,-1 7-417,2-22 1168,1-4-767,2-2-2030,32-24-260,2-2 2029,-11 6 1,-2 1 2312,5-4-1632,-24 17 28,-11 11 426,-14 18-482,2-3 72,-6 12 352,3 5 1,2 1-610,1 0-112,-1 3 0,4-3-95,12-19 0,0 2-616,22-10 446,-6-7 102,18 0 259,10-11 100,-17 3 2526,23 12-2514,-36-1-236,4 16-218,-15-14-238,0 2-3423,14-9 2449,-3-5 167,21-12 1196,-7-11 0,-4 7 0,-6 1 0</inkml:trace>
  <inkml:trace contextRef="#ctx0" brushRef="#br0" timeOffset="24804">17632 6943 12622,'9'2'3016,"-29"34"-4007,5-7 229,-17 20-359,21-16 1121,4-3 0,4-17 0,0 4 0</inkml:trace>
  <inkml:trace contextRef="#ctx0" brushRef="#br0" timeOffset="24955">17674 6879 11818,'14'5'-801,"-3"-1"-2356,17 30 3157,-19-7 0,20 11 0,-27-20 0</inkml:trace>
  <inkml:trace contextRef="#ctx0" brushRef="#br0" timeOffset="25154">17568 7281 9528,'12'2'3116,"-3"0"-2278,41-9-838,-26 5 40,7-2 1,1 2 203,-9 5 44,-2 4 140,-2 5-5,-3 4-360,-6 13 0,-4 5-3143,-9 14 3080,3-13 0,-3-2 0,-9-7 0,5-18 0</inkml:trace>
  <inkml:trace contextRef="#ctx0" brushRef="#br0" timeOffset="25272">18161 7578 13661,'8'12'-2207,"-1"-3"2207,-61 2 0,41-8 0,-41 7 0</inkml:trace>
  <inkml:trace contextRef="#ctx0" brushRef="#br0" timeOffset="25522">15557 8213 18161,'58'1'389,"-1"0"1,-14-3 0,7-3 0,6-1 0,2-2 0,2 1 0,0-1 0,-3 1-383,-2 1 1,1-1 0,-1 0-1,1 1 1,0-2 0,2 1 0,0 0-648,-6 0 1,2 0 0,0-1 0,1 1 0,1-1-1,-1 1 1,0 0 0,-1 0 0,-2 0 606,9 0 0,-3 0 0,0 0 0,-1 1 0,2-1 0,1 2 1,4-1-428,-11 2 0,2 0 0,2 0 0,2 1 0,1 0 0,-1 0 0,1 0 0,-1 0 0,-2 0 0,-3 0 0,-2 1 406,9-2 0,-4 2 0,-2-1 0,-1 0 0,0 1 0,2-1 1,3 0-1,-2 1 0,5-1 0,2-1 0,1 1 0,0 0 1,-3 0-1,-4 0 0,-4 1 0,-8 0 0,8 0 0,1 1 1,-1-1-1</inkml:trace>
  <inkml:trace contextRef="#ctx0" brushRef="#br0" timeOffset="28206">15790 8699 7723,'-56'-12'126,"9"2"324,0 1 1,-14-3 0,-2-1 0,8 1-809,-2-1 1,1-1 486,9 1 0,-7-1 1,-2-2-1,3 0 1,9 1-95,-7-6 0,6-1-33,6 4 1,-1-1 0,0-7-30,3-7 1,1-7-1,1-2 1,4 4-78,-7-7 1,4-5 8,13 11 1,-1-8 0,0-4 0,0-1-1,4 2 1,5 7-247,3-3 1,5 5-1,1-4 332,-2-4 0,0-3 0,3-4 0,7-3-60,6 9 1,5-5-1,4-2 1,3-1-1,0 1 1,-1 4-1,-2 5-137,1-4 0,-1 6 1,2 0-1,4-6 226,-3 10 0,3-6 0,3-4 0,1-2 0,2-1 0,-1 3 0,1 2 0,-2 6 0,-1 6-205,8-3 0,-1 7 0,0 4 0,3-3 216,-1 0 0,1-1 0,2-1 0,4 1 0,7 1-37,-9 11 1,4-1-1,5 1 1,3-1-1,3 1 1,0 1-1,0 0 1,0 1-1,-3 1 1,-3 1-1,-4 1 7,8-3 1,-5 3-1,-2 1 1,-1 0-1,4 0 1,6-1-21,-8 1 0,5-1 0,4-1 1,2-1-1,2 0 0,0 1 0,0 0 1,-3 2-1,-3 1 0,-3 3 0,-6 3 19,9 2 0,-5 3 0,-4 2 0,-1 2 0,2 0-10,1 0 0,1 1 0,-1 1 0,1 1 0,-1 1-1,-2 0 0,0-1 1,-1 2-1,3 3 1,3 6-44,-6 3 0,4 5 0,2 3 0,3 4 0,-1 2 0,0 0 0,-2-1 0,-4 0 0,-4-3-46,8 4 1,-7-1 0,-2 0 0,1 2 0,4 5 13,-9-7 1,4 3-1,3 3 1,0 1-1,0 1 1,-2 1-1,-5-2 1,-4 0-1,-8-2-180,1 11 0,-9-2 0,-5 1 0,-1 4-38,-2 3 0,-2 4 0,-2 2 0,-2-1 0,-1-3 199,0-2 1,-1-2 0,-3 1 0,-9 6 311,-2-14 1,-5 5-1,-4 4 1,-3 2-1,-2 1 1,-2 0-1,1-1 1,-1-3-1,2-5 1,3-5-25,-4 5 1,1-6 0,0-4-1,-2 1 1,-6 4 18,0-1 1,-5 5 0,-4 2-1,-3 2 1,0 0 0,-1-3-1,1-3 1,4-6 0,2-7-12,-7 0 0,4-9 0,0-3 0,-4 2 5,3 0 0,-2 1 1,-1 0-1,-5-1 0,-7 1-178,14-8 0,-5 1 1,-4 0-1,-3 0 1,-2 0-1,-2 0 1,0 0-1,-1-1 1,1-1-1,1 0 1,3-1-1,3-1-172,-3 0 0,2-1 0,2-2 0,1 0 0,0 0 0,0 0 0,-2-1 0,-1 2 0,-3 0 63,2 2 0,-1 0 0,-3 2 1,-1 1-1,-1 0 0,-1-1 0,1 0 1,0-1-1,0-1 0,3-2 0,1-2 1,2-3 90,-4-3 0,-1-3 0,0-3 0,1-1 0,2-1 0,3 0 0,4 0 0,5 0 0,5 3 0,-7-1 0,10 0 0,-4-2 0,-12-8 0,0 0 0,0 0 0,0-1 0</inkml:trace>
  <inkml:trace contextRef="#ctx0" brushRef="#br0" timeOffset="29657">26501 6414 13002,'8'8'-154,"-10"35"331,-8-5-942,3-3 1,-3 14-1,-2 7 1,1 4-1,0-4 1,1-8 764,1 5 0,1-6 0,-2 7-14,2-6 0,-2 8 0,0 4 0,0 2 0,0-2 0,1-5 0,3-8 430,0 2 0,2-8 0,0 7-409,1-1 0,-1 8 0,1 4 0,0 1 0,0-4 0,0-8-18,-1 6 1,1-7 0,-1 4-325,2 5 0,-1 7 0,1-4 0,0-12 329,-3-11 0,3-8 6,7 2 196,1-17 1992,7 4-1813,14-17-152,0-3-81,12-2 0,14-3 1,5-1-1,-8 1-63,7-1 1,3 0-48,-14 3 1,9-2 0,3-1 0,2 1 0,-4 0-1,-6 2-32,9-1 0,-6 1 0,3 0-138,-1 0 1,1 0-1,4 0 1,5 0 55,-16 2 0,5 0 0,4 0 0,0 1 0,1-1 0,-2 0 0,-2 1 0,-5-1-336,2 1 1,-4 0-1,-2 0 1,2 0-1,5 0 364,-4 0 1,5-1-1,3 1 1,1 0-1,0-1 1,-2 1-1,-2 0 1,-4 1-494,8 0 1,-3 0 0,-3 1 0,-2 0 0,-4-1-201,4 1 0,-4-1 0,3 1 747,2-1 0,4 1 0,-3-1 0,-13 1 0,-1 0 0,-9-2 0</inkml:trace>
  <inkml:trace contextRef="#ctx0" brushRef="#br0" timeOffset="29974">28511 6498 11362,'-44'28'480,"0"0"0,-1 1 0,1-1 0,0 0 0,0 1 0,5-1 0,-10 7-416,14-10 1,-6 4 0,-4 4 0,-5 3 0,-1 1 0,-2 1 0,0 1 0,1-1 0,3-2 0,3-2 0,5-3-895,-5 3 1,7-4 0,2-1 0,0 0-1,-5 4 1,-9 5 550,17-13 1,-4 3 0,-3 3 0,-3 1 0,-2 2 0,-3 2 0,-1 1 0,-2 1 0,-1 0 0,0 1 0,-1 0 0,0 0 0,1 0 0,0-1 0,1-1 0,2-1 0,2-1 0,2-3 0,2-1 0,3-2 226,-11 7 0,4-3 0,2-2 0,3-2 0,0-1 0,0 0 0,0 1 0,-1 0 0,-2 2 0,-2 2 0,5-4 0,-3 3 0,-2 2 0,-2 1 0,-1 0 0,0 1 0,-1 1 0,1-1 0,1-1 0,1-1 0,2-1 0,2-3 0,4-1 0,3-4 0,3-3 0,-11 7 0,-1-1 0,0 0 0,0 0 0</inkml:trace>
  <inkml:trace contextRef="#ctx0" brushRef="#br0" timeOffset="30589">27157 6964 11090,'2'8'-1820,"-1"-2"-591,-1-6 2411,0 0 0,0 0 0</inkml:trace>
  <inkml:trace contextRef="#ctx0" brushRef="#br0" timeOffset="30774">27009 7789 11488,'3'8'170,"0"-2"-559,-3-6-1094,0 0 0,0 0 0</inkml:trace>
  <inkml:trace contextRef="#ctx0" brushRef="#br0" timeOffset="30956">27686 7916 4217,'19'11'8,"-4"-2"2325,-15-9-3087,0 0 0,0 0 0</inkml:trace>
  <inkml:trace contextRef="#ctx0" brushRef="#br0" timeOffset="31156">26310 8022 12862,'6'1'-616,"-1"0"13,-5-1 0,0 0 1</inkml:trace>
  <inkml:trace contextRef="#ctx0" brushRef="#br0" timeOffset="31376">26966 7260 13454,'5'3'-127,"-1"-1"-2054,-4-2 2181,43-51 0,-33 38 0,12-13 0,-1 1 0</inkml:trace>
  <inkml:trace contextRef="#ctx0" brushRef="#br0" timeOffset="31527">27813 6795 9312,'4'2'0,"0"0"0,-4-2 0</inkml:trace>
  <inkml:trace contextRef="#ctx0" brushRef="#br0" timeOffset="31722">28236 6858 12851,'6'10'182,"-1"-2"-3525,-5-8 2689,0 0 1,0 0 0</inkml:trace>
  <inkml:trace contextRef="#ctx0" brushRef="#br0" timeOffset="31876">28702 7133 4923,'13'14'-961,"-3"-2"1594,-10-12 0,0 0 0,0 0 0</inkml:trace>
  <inkml:trace contextRef="#ctx0" brushRef="#br0" timeOffset="32106">27792 7535 14115,'4'1'-1009,"-1"-1"495,-3 0 1,0 0 0</inkml:trace>
  <inkml:trace contextRef="#ctx0" brushRef="#br0" timeOffset="32289">27750 7366 12504,'11'6'605,"-2"-2"-1364,-9-4 759,0 0 0,0 0 0</inkml:trace>
  <inkml:trace contextRef="#ctx0" brushRef="#br0" timeOffset="32706">28258 6414 7287,'8'16'-409,"-1"-3"2011,-7-13-2078,0 0 1,0 0 0</inkml:trace>
  <inkml:trace contextRef="#ctx0" brushRef="#br0" timeOffset="35457">21971 7641 13482,'-4'-1'773,"39"-9"-674,-8 3 0,7-1-887,13-3 1,9 0-1,7 1 788,-17 4 0,7 1 0,3 0 0,1 0 0,0 1 0,-4-1 0,-5 1 0,2-2 0,-5 0 0,-1 0 0,5 1 0,9 1 0,0 1 0,-1 0 0,1 0 0,0-1 0</inkml:trace>
  <inkml:trace contextRef="#ctx0" brushRef="#br0" timeOffset="38307">20743 8594 11138,'-2'-4'-789,"27"1"1,11 2-105,-5 0 431,15-1 0,1 1 344,-13 0 645,18 3 120,-39-1 949,-12 5-1269,-17-2 247,-32 7-67,15 1-244,-6 2-44,6 4-166,16-5 19,0 15 1,3 2-73,4-6 0,1 7 0,3-2-36,9-13-17,2 1-4221,35-3 3577,-16-12-1244,16-7 1,0-4 289,-8-7 1272,-3-1 1,-4 1-1,-12 7 1,-2 0 0</inkml:trace>
  <inkml:trace contextRef="#ctx0" brushRef="#br0" timeOffset="40408">21230 8446 10732,'12'6'3153,"-3"-1"-2921,-9-5-464,0 0 700,-2 45-202,-4-8-1313,-3 6 1,-3 16 0,0 2 0,1-11 952,1-8 1,0-1-89,-1 5 0,-2 9 0,0-3 0,5-14 318,2-7-136,11-2 0,-3-20 0,7-7 0</inkml:trace>
  <inkml:trace contextRef="#ctx0" brushRef="#br0" timeOffset="40559">21251 8721 7036,'9'10'756,"-2"-2"1598,-7-8-3390,0 0 1409,47-12-373,-15 3 0,2 0 0,-4 1 0,0 1 0,24-8 0</inkml:trace>
  <inkml:trace contextRef="#ctx0" brushRef="#br0" timeOffset="40859">21548 8403 8063,'6'2'1947,"0"0"-171,-6-2-2448,0 0-2993,46 20 3673,-34-9 2012,21 29-1633,-62-12-1017,8-5 368,-3-4 108,33-18 1058,16 0-570,-3-3 2778,11-1-3689,-19 0 577,0 6 0,-11-2 0,1 4 0</inkml:trace>
  <inkml:trace contextRef="#ctx0" brushRef="#br0" timeOffset="41175">21548 8763 12641,'0'10'1093,"0"-2"-2348,56-8 1129,-32 0 95,16 10 0,-3 5 530,-25 0-130,1 21-71,-23-15-161,-10 10-1161,8-3 0,5 1-1132,9 9 1700,1 7 2307,49-52-1106,-32-1 893,16-20-1402,-32 18-2819,-21-15 979,5 19 1604,-23-5 0,25 11 0,-3 0 0</inkml:trace>
  <inkml:trace contextRef="#ctx0" brushRef="#br0" timeOffset="41761">21971 8530 13656,'-4'-7'1853,"1"2"-3782,3 5-2700,52-2 3442,-30 2 336,10 0 1,-2 1 0,-19 0-1,-3 2 1</inkml:trace>
  <inkml:trace contextRef="#ctx0" brushRef="#br0" timeOffset="42276">21950 8636 2856,'-7'-1'4292,"1"0"-1866,6 1-1745,0 0-160,21 11-666,-6-9-300,34 8 307,-28-10 888,12 9-478,-29-3 1011,-5 9-1258,-11-3-25,-1 1-98,-2 2-1702,-8 20 2046,13-19 163,-4 12 716,23-23-1125,-3-3-8,7 3-56,-2 6 55,-3-2-680,3 27 653,-8-22-42,3 14 78,-4-26-1938,29-19 1182,-12 5 3,11-11 0,2-3 534,-4-1 926,7-10 0,-1-1 178,-9 9-247,-2 3 1,-4 2 523,-10 12 622,-3 4-1243,-3 5 293,-5 22-683,-2-2-151,-7 34-53,4-19-3502,-2 10 2416,4 2-1508,3-16 1404,0 5-815,3-22 2058,4-8 0,-3-2 0,3 0 0</inkml:trace>
  <inkml:trace contextRef="#ctx0" brushRef="#br0" timeOffset="42761">22479 8572 13863,'-3'-7'842,"1"1"-1108,2 6-282,59 3 458,-36 1 58,11-2 0,-1 2-94,-16 3 36,-3 0 48,-4 1-3555,-17 33 3353,0-19-785,-10 8 0,-5 2 897,-2-10 1,0-2 949,-10 12-110,-1-5 673,34-25-1039,2-2 537,32-5-938,-12 0-111,14-3 1,2-1 105,-5 1 39,2 1 0,-3 1 195,-13 5 4275,6 12-4322,-51 42-503,14-21 139,-2-2 0,0-3-1451,8-10 415,3-6 1277,10 0 0,-4-7 0,6-2 0</inkml:trace>
  <inkml:trace contextRef="#ctx0" brushRef="#br0" timeOffset="43075">23114 8488 12008,'-3'37'1519,"0"0"0,-3 3 0,-1 3-1612,-2 6 1,-2 3-1074,0-4 0,-2 3 0,3-8-592,-3 5 391,2-3 1,1-5 1366,2-23 0,5-8 0,-2-3 0</inkml:trace>
  <inkml:trace contextRef="#ctx0" brushRef="#br0" timeOffset="56213">27813 8975 4433,'-44'-1'479,"0"0"0,0 0 1,-8-2-1,-5 0 1,-2-2-1,1 1-184,9-1 1,1 1 0,-1-2 0,-1 1-1,-4-2-126,4 1 0,-3-1 0,-2 0 1,-1 0-1,-2-1 0,0-2 1,0 0-79,5 0 1,-2 0 0,-1-2 0,-1 0 0,0-1-1,1 0 1,0 0 0,2-1 0,2 1-233,-5-2 1,2 0-1,2 0 1,0-1 0,1 0-1,1 0 1,0-1 113,-6-2 1,-2-1 0,2 0 0,2-1 0,3 0 0,6-1 73,-10-9 1,8-2 0,5 1-167,0-3 0,6-9 11,17 6 1,0-9 0,1-6-1,2-3 1,3 0 0,4 3 138,4-3 1,5 0 0,3 0 0,2-3 0,2-3-36,-2 11 0,1-3 1,1-2-1,0-3 0,2 1 1,1 0-1,1 1 0,2 4 1,1 3 7,4-5 1,0 5 0,3 1-1,2 2 1,4 0 0,5-1-20,0 5 1,5-1 0,3 0 0,3-1 0,1 1 0,1 1 0,-1 3 0,-2 3 0,-4 4 13,5-3 1,-4 6-1,0 3 1,2-1-1,7-2-16,-5 2 1,6-1 0,4-2 0,1-1 0,2 0 0,0 2 0,-2 1 0,-3 3 0,-3 2-57,8-1 1,-5 4 0,-1 3-1,1-1 1,3 0 72,-5 2 0,2-1 0,2 0 0,1 0 0,-1 1 0,-2 1 0,-1 1 21,3 0 1,-3 1 0,0 1 0,3 1 0,7 2-24,-13 4 1,6 0 0,3 1 0,4 0-1,1 1 1,1 1 0,0-1 0,-2 2 0,-1-1-1,-3 1 1,-5 1-70,12-1 1,-6 0 0,-3 1 0,1 1 0,3 2 0,6 1 44,-12 0 1,4 1 0,4 0 0,3 1 0,2 1-1,0 0 1,0 1 0,-2 1 0,-2 1 0,-4 0 0,-5 1-1,-5 1 1,11 6 1,-9 2-1,-4 1 1,0 2-1,5 5 10,-6-4 1,2 3 0,2 0-1,1 3 1,-2 3 0,-1 2 0,-3 2-1,-4 4 15,-4 2 0,-3 5 1,-2 2-1,-2 3 1,-2 1-1,-2 2 0,-1 1 1,-3-1-1,-1 0-11,-2-1 0,-3 2 0,-2 0 0,-2 0 0,-1 1 1,-1 1-1,-1-1 0,0 0 0,-1 0 15,3 0 0,0 1 1,1 1-1,-1-1 1,-2 0-1,-2 0 0,-4-2 1,-4-1-1,-7-2 48,-5-1 0,-5 0 1,-6-1-1,-3-1 0,-2-1 1,-2-2-1,0-4 0,2-2 1,1-5 33,-6 5 0,1-8 0,-1-3 1,-4 0-1,-6 2 93,8-7 0,-5 0 0,-3 2 0,-4 0 1,-2 0-1,-1 0 0,0-1 0,1-1 1,1-1-1,3-1 0,3-3-109,-11 4 1,5-2-1,2-3 1,-1-1-1,-3 1 1,-6 1-39,11-4 1,-4 1 0,-3 0 0,-3 1 0,-1 0 0,-2 0 0,1 0 0,-1-1 0,3 0 0,2-2 0,3 0 0,3-3-33,-5 2 0,5-2 0,2-2 0,2 0 0,-1-1 0,-3 1 0,-4 0-25,5 0 1,-1 0-1,-2 0 1,-2 0-1,-1 1 1,-1-1 0,0 0-1,-1 0 1,0-1-1,0-1 1,1 0-266,2-1 0,-1-1 0,0 0 0,-1 0 1,1-1-1,-1 0 0,0 0 0,0-1 1,1-1-1,0 0 0,0 0 0,1-2 290,-1 1 0,0-2 0,1-1 0,-1 0 0,1-1 0,0 0 0,1 0 0,0-1 0,1 2 0,0-1 0,0 2 0,-6 0 0,-2 2 0,1 1 0,-1-1 0,3 1 0,1-2 0,3-1 0,4-1 0,4-4 0,-5-9 0,0 0 0,1 0 0,-1 0 0</inkml:trace>
  <inkml:trace contextRef="#ctx0" brushRef="#br0" timeOffset="61148">27623 4911 11745,'10'2'2213,"-2"0"-1998,-8-2 816,0 0-737,-33 40-233,13-6-43,-3-2 1,-3 7-59,2 5 1,-1 5 0,2-4-1018,-1 0 0,-1 0 507,3-3 1,-1 3-1,2-7-3235,-5 7-1695,21-35 5480,0-4 0,5-5 0,0-2 0</inkml:trace>
  <inkml:trace contextRef="#ctx0" brushRef="#br0" timeOffset="61564">27369 5292 2394,'9'0'3645,"-1"0"-1078,-8 0-1152,0 0-195,34 36-1338,-6-6-12,-6-6 0,1-1 80,7 9-1218,-15-21 1159,-3-2-154,1-12 226,-6-6 2327,10-19-2217,2-3 0,2-2 163,5-4 1,2 1-406,-2-2 1,1 1 227,4 3 0,-2 6-3243,-2 6 3148,15-3 44,-25 18-1852,6 13 1978,-16 5 236,-1 25-131,-11 0 1,-4 2-136,-1 15-104,-4-9 0,-1-2 135,3-13-297,-1 10-460,18-18 658,1-6 2350,27-15-2602,-1-15-1870,4-10 0,0-2 471,3-5 2170,-11 3 1,-4 2 0,-14 15 0,-2-1 0</inkml:trace>
  <inkml:trace contextRef="#ctx0" brushRef="#br0" timeOffset="61782">28215 4889 14521,'-10'-4'1391,"3"0"-1391,7 4-792,0 0-1365,52-10-2169,-19 8 4326,26-5 0,-38 8 0,-19 2 0</inkml:trace>
  <inkml:trace contextRef="#ctx0" brushRef="#br0" timeOffset="62213">28109 5080 1403,'-4'-11'3604,"1"2"-1037,3 9-2595,0 0 1471,61 1-1488,-21-1 737,-4 1 0,-2 2-476,-10-1 635,-34 13 2647,-1-3-3506,-20 21-152,13-11-126,-4 7-1055,22 4 1293,3-18 140,20 9 34,-6-22 136,16-3-181,-15-2-1165,15-13 941,-19 4 62,3-8-101,-13 6 154,-3-1 64,-3-5 841,-7-1-213,4 5-664,-4 4 615,12 9-438,34-11-214,-10 4-128,8-2 0,1 0-204,2 1-277,12-3 257,-17 6-4668,18-3 3366,-27 6 1691,7 1 0,-29 4 0,-3 1 0</inkml:trace>
  <inkml:trace contextRef="#ctx0" brushRef="#br0" timeOffset="62546">28469 5144 11821,'58'3'-296,"0"1"0,-1 0 0,-7 0 296,-17 0 336,-7 10-101,-32 0 174,-17 20-241,-7-3 0,-3 3-268,13-8 1,1 0 16,-13 7 1,13-2 791,41-6-511,-4-16 281,30-9-226,-27-6 198,11-12-1188,-14-20-1464,-8-6 790,-7 0 1411,-18 0 0,8 32 0,-4-6 0</inkml:trace>
  <inkml:trace contextRef="#ctx0" brushRef="#br0" timeOffset="63113">28956 5038 11551,'2'10'605,"0"-2"91,-2-8-3172,0 0-2121,40-5 3130,-4 0 1903,22-2-2452,-12 3 3297,-30 3-113,-1 2 153,-49 15-901,-9 13-420,-7 1 118,25-10 0,5-1-2350,6 0 2156,4 13 2490,26-14-2207,21-3-531,1-22 1,3-7 182,-2-2 0,-1-2 188,-2-1 1,-4 0 389,6-10 92,-27 21 1156,-7 5-1515,-14 19-123,-1 0-128,-15 29-1378,5 9 731,5-15-638,10 3 755,11-35 362,12-5-292,29-33 841,-19 14 0,0-2 6,0-3 1,0 0 4558,15-12-4165,-31 25 806,-2 5-946,-11 24-560,-1-2-872,-6 27 872,0 8 0,3-21 0,0 5 0</inkml:trace>
  <inkml:trace contextRef="#ctx0" brushRef="#br0" timeOffset="63281">29760 5038 10975,'10'8'3730,"-43"18"-4151,8-2 0,-2 0-39,-2-4 1,1 1-1049,-1 12 0,6-1 1508,13-6 0,1-5 0,7-11 0</inkml:trace>
  <inkml:trace contextRef="#ctx0" brushRef="#br0" timeOffset="63419">29760 5080 9053,'10'11'1208,"-3"-2"800,-7-9-2151,0 0-3525,48 4 2708,-31 1-348,35 5 321,-45-1-920,-2-1 1907,-4 2 0,-1-6 0,-1 0 0</inkml:trace>
  <inkml:trace contextRef="#ctx0" brushRef="#br0" timeOffset="63649">29549 5313 14165,'8'2'1926,"-2"-1"-1864,-6-1 44,49 1-310,5 0 160,-15 1 1,2 0-24,-8-1 0,-1 3-297,20 10-4198,-19-1 4382,1 18 1121,-25-10-585,-33 31-905,-2-27 0,-5 0-222,4-1 1,-3 1 316,-23 6 1,4-4-1,20-12 1,-20 8-1</inkml:trace>
  <inkml:trace contextRef="#ctx0" brushRef="#br0" timeOffset="63881">27305 5821 9182,'9'8'-122,"42"-5"1,15-5 662,-22-1 1,4 0-496,1 1 1,10-1-1,5 0 1,-1 1-1,-5 0-97,-7 0 1,-3 0 0,1 0 0,8 1 44,-12 1 0,6 0 0,4-1 0,3 1 0,1 1 1,2-1-1,-1 0 0,-2 1 0,-4-1 0,-3 1-74,7 0 1,-4 1-1,-3-1 1,0 1-1,3-1 1,4 1-42,-4 0 0,3 0 0,2 0 0,3 0 0,0 0 0,0 0 0,-1 0 0,-2 1 0,-2-1-1083,5 2 0,-1-1 0,-1 1 0,-2 0 0,0 0 0,-1 0 0,-1-1 1204,2 0 0,0 0 0,-1 0 0,-2 0 0,0 0 0,-1 0 0,4 0 0,1 1 0,-2 0 0,-4-1 0,-4 0 0,-3-2 0,0 1 0,0-1 0</inkml:trace>
  <inkml:trace contextRef="#ctx0" brushRef="#br0" timeOffset="79619">24215 11748 6393,'2'11'3422,"19"-54"-1462,4-4-1921,-8 8 1,3-1-40,6 0 0,6 0-110,3 5 1,6-1 0,-3 2 2,4-5 1,0 1-113,0 4 0,2-1 1,-4 6 52,-10 9 1,0 2-198,9-6 1,4-1-1160,-1 6 0,3 1 0,-3 0 798,1-1 0,-2 2 724,20-2 0,-11 7 0,-34 12 0,2 1 0</inkml:trace>
  <inkml:trace contextRef="#ctx0" brushRef="#br0" timeOffset="79904">24892 11007 13324,'-9'-3'1751,"1"2"-1913,8 1-180,46 2 118,-17 0 171,3-1 0,3 2-101,17 3 109,-16-1 11,6 4 1303,-21 25-1544,-40 10-775,4 7 365,-7-26 0,-6-2 685,-3 0 0,1-2 0,3-3 0,-15 11 0</inkml:trace>
  <inkml:trace contextRef="#ctx0" brushRef="#br0" timeOffset="87421">20341 12700 7514,'-55'-22'-601,"15"2"-1878,-14 1 0,-2-1 3095,23 5 0,2-3 57,-5-5 1,-3-4 0,5 1-75,3-1 0,2-2-328,-9-10 1,3-2-76,11 9 0,3-1 52,0 1 0,3-6 24,4-11 0,2-11 1,1-1-1,3 6-250,0-3 1,4-1-23,3 11 0,1-9 0,2-2 0,1 3 1,5 11 136,9-1 0,5 5-86,-4 5 1,1-1-1,9 0 9,5 9 1,9 0 0,6 0 0,1 1-1,-2 3 1,-5 1-35,6-4 0,-4 4 1,10 0 4,-9 6 0,7-2 0,7-1 0,2 0 0,1 2 0,-3 1 1,-4 3-1,-8 4-31,14-1 0,-9 7 0,10 5-70,-17 2 1,8 4 0,4 2 0,3 1 0,2 2 0,-2 1 0,-3 0 0,-5-1 0,-7 0 29,4 3 0,-9-2 0,-1 3 1,6 5-20,1 0 0,6 5 0,4 3 0,0 1 1,-4 1-1,-7-1 0,-11-2-27,4 21 1,-12 2 61,-1-8 1,-2 2 0,-11 6-268,-15-2 0,-11 8 1,-5 1-1,-2-1 0,3-8 291,2-2 0,-1-6 0,-5 5 49,-3-2 1,-4 6-1,-4 3 1,-2-2-1,1-5 1,2-10 56,-5-7 1,1-8-1,-2-1 37,-8 8 0,-4 0 0,-9-5 88,11-11 0,-6-3 0,-6-2 0,-1-1 0,0-1 1,4-1-1,6 0-184,-3 2 1,6-2-1,0-1 1,-10-1-51,13-1 0,-7-1 0,-5 0 0,-3-1 0,-1 0 0,0-1 0,1 0 0,5-1 1,4 0-1,7-1-37,-7-1 1,10-1 0,0-2 0,-7-4-403,3-1 1,-8-4 0,-3-3-1,-2-1 1,0-2 0,4 1-1,5 1 1,7 2-260,-5-6 1,9 1 0,-4-4 90,-1 1 1,-7-3 0,1-1 0,6-1 0,13 2 609,13-15 0,10 5 0,-4 3 0,8-8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5:09:12.246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19368 15642 6409,'4'6'5395,"5"-2"-5395,-7-3 1240,9-1-968,-7-3-266,3 0 2,-3-1 3,-1 2-3228,10-8 3315,-6 5 210,11-11-166,-11 9 147,12-17-298,-12 15-33,15-18 115,-14 18 4204,23-24-3983,-13 13-291,9-9-115,2-2 112,-17 19 8,19-21 0,-20 22 40,18-21-48,-18 20 56,18-20-56,-20 21-81,25-25 257,-14 15-86,7-7-29,-12 13 74,4-4-135,-8 8-17,18-16 20,-18 16 299,22-19-232,-20 19 17,10-10-25,-12 11-18,-3 1-24,22-21 53,-11 10-68,9-9 1,-13 12 22,6-6-28,-10 11-39,13-15 30,-15 17 93,20-22-44,-11 11-38,8-8-2,-14 14-137,7-7 132,-9 11-63,15-14 68,-15 15 6,3-2 100,14-13-100,-13 12-3,17-15-56,-16 16 33,19-15 20,-15 11 34,19-15-23,-26 21 3,21-23-20,-20 21-39,16-17-16,-18 19 52,3-4 32,18-11-68,-16 11 42,21-16 3,-24 20 0,3-4-50,16-11 41,-17 12 4,23-20 2,-26 22-101,25-25-19,-17 18 115,10-10-45,-14 15 8,-5 4 238,22-17-173,-11 8-12,10-9-2,-6 2-9,-15 15 193,21-20-190,-19 18 26,8-8 1,4-2-63,2-3 39,13-12 159,-9 11 1,-1 1-93,-6 5-66,3-2 0,-1 1 49,-9 8 17,0-1 75,7-5 1,1-2 14,-1 1-135,1 0 0,-1-1-11,-2 1-14,-4 4-1,11-11 0,3-1 6,-6 4 0,6-5 1,-1 1-882,-12 11 874,4-4-7,4-4 4,-5 4 2,5-3 11,-2 2 1,-9 8-3108,6-5 3155,13-9-805,-3 3 752,7-6 372,-1 3-367,-18 12-60,7-8 0,-1-1 19,-3 4 26,3-4 0,-1 0 4,-6 7-3,6-7-8,2 0 2921,-5 5-2890,13-13-14,-16 15 1219,10-11-1219,-14 14 8,8-9 0,1-1-8,-3 5 0,4-5 0,0 2-3,-8 7 247,4-4-296,2-3 0,0-1-37,0 0 46,4-4 1,-2 1 0,-8 9 39,5-4-3381,-4 3 3381,-5 5-115,5-8 31,-9 11-28,3-6 59,-2 5-2540,15-13 2504,-10 12 2075,23-14-1975,-20 16-277,34-17 258,-33 18-40,16-10-50,-29 16-53,-1 0-2465,-7 2 4763,-2 1-3329,-6 1 100,-1 1-2505,-12 5 3587,-1 3 0,6-3 0,4 0 0</inkml:trace>
  <inkml:trace contextRef="#ctx0" brushRef="#br0" timeOffset="1753">19452 15685 6218,'9'0'4161,"-3"1"-3671,-6-1 364,0 0 350,45-11-587,-18 3-312,29-7 509,-2-11-741,-32 15-36,22-13-37,-30 16-3,1-1-62,1-1 43,12-6 0,2 0 30,1-1 165,11-5 1,-1 0-174,-12 8-23,13-4 1,0 0 22,-10 5 20,-1 1 0,0 0 114,3 0-29,8-3 0,2-2-43,6-2-61,5-1 0,-4 0 53,-22 8-25,2 0 0,0 0 8,4-2-37,6-3-6,-11 4 1,2 0 7,-6 3 97,19-7 1,2-1-47,-8 4-212,8-4 1,-3 2 158,-19 7-53,9-2 0,0-1 53,-2 1 3,9-4 0,0 0-1,-12 4 29,14-6 0,0 0-31,-11 4-3,0 0 0,-1 0-5,-1 1 5,-6 1-102,19-5 0,2-1 102,-8 2 2,9-2 0,-1 2-1915,-19 6 1922,6-2-2655,-2 1 2652,-8 2 176,6-2-171,1-1-14,6-2-47,1-1 56,13-4 0,0 0 0,-8 3-173,8-3 1,-3 1 163,-20 6 4,12-6 1,3-1 1,-6 3 1,2-2 1,-2 1-2,-8 3 0,2 1 1235,0-2-1279,12-3 1,1-1 7,1 0 1232,5-2 1,-1 0-1197,-16 7 164,16-6 0,2 0-156,-9 4 49,6-3 1,1 0-5,-6 2-54,-7 4 0,3-1 19,-4 1 0,0 0 267,0 1 0,1-1-285,8-2 0,-1 0 3,3-1-2,4-2 1,-1 1-2,-8 3-141,-9 2 1,-1 1 140,1 0 722,0 0-722,0 1 0,1-1-3,0 1 9,13-5 0,2-1 2,-2 1 16,10-4 0,-3 1-24,-24 8-181,4-1 0,-2 0-26,-10 3-613,18-7 820,-73 14 0,33-3 0,-39 6 0</inkml:trace>
  <inkml:trace contextRef="#ctx0" brushRef="#br0" timeOffset="2537">20235 14944 3235,'12'1'2397,"-3"0"-153,-9-1-1354,0 0 43,26 24-816,-17-8-38,24 31-79,-26-23 757,4 8-1427,4 7-184,-2-10 345,2 5-368,-4-13-72,-7-12 1640,2-2-691,-2-6 0,-2-1 0,0-1 0</inkml:trace>
  <inkml:trace contextRef="#ctx0" brushRef="#br0" timeOffset="2800">20299 14901 7167,'4'9'3184,"0"-1"-47,-4-8-2354,-8 5-783,4-1-727,-21 26 211,17-17-100,-10 16-1882,12-18 317,3-4 2181,-2 0 0,4-5 0,0 0 0</inkml:trace>
  <inkml:trace contextRef="#ctx0" brushRef="#br0" timeOffset="3001">20214 14901 8217,'13'8'5853,"-3"-1"-4786,-10-7-997,39-10-401,-8 5 1,0 0 74,0-1-1,-1 0-450,6 2 0,-6 1-483,-14 2 342,4 7 0,-13-4 0,0 5 0</inkml:trace>
  <inkml:trace contextRef="#ctx0" brushRef="#br0" timeOffset="3301">20299 15198 12011,'32'22'673,"0"1"0,-2 0 1,-1-12-674,3-48-476,-10 17-244,-3-8 0,-3-2-479,-6 6 1199,6-22 0,-12 29 0,3-8 0</inkml:trace>
  <inkml:trace contextRef="#ctx0" brushRef="#br0" timeOffset="3887">21336 14161 8998,'3'0'3383,"0"1"815,-3-1-3722,7 6 86,12 23 1,3 7-529,3 2-301,0 4 0,-1-1 259,-5-4 69,0 0-532,10 11 1,2 2 191,-13-23 1,-1 0 163,12 17 0,-1-3-2819,-5-15 1648,-17-20-47,4 1-608,-9-9 1941,0-7 0,0 5 0,-1-4 0</inkml:trace>
  <inkml:trace contextRef="#ctx0" brushRef="#br0" timeOffset="4116">21315 14182 7148,'-2'-4'2912,"0"1"-1711,2 3 1647,-23-10-2579,13 9 98,-26-1-314,22 12-2089,-11 13 0,0 1 2036,7-6 0,-19 20 0,35-36 0</inkml:trace>
  <inkml:trace contextRef="#ctx0" brushRef="#br0" timeOffset="4350">21230 14034 8862,'9'1'633,"-3"0"2325,-6-1-2347,0 0 788,58 3-1707,-9 2 0,2 1 2,-6-2 1,1-1-12,7 3 1,-8 0-832,-21-3-317,-4 0-198,-5 0 1290,-2 5 0,-7-5 1,-2 4-1</inkml:trace>
  <inkml:trace contextRef="#ctx0" brushRef="#br0" timeOffset="4703">21442 14669 7321,'5'4'3548,"0"0"-1389,-5-4-1826,0 0-3962,41 20 3881,-25-13 394,22 14 1,1 2-641,-9-5 2,12 9-495,-5-27 19,-23-10-182,14-14-1517,-12-16 190,-4 6 1523,-4 2 0,-1 1 1,-2 7-1,0-7 1</inkml:trace>
  <inkml:trace contextRef="#ctx0" brushRef="#br0" timeOffset="5302">22627 13187 6246,'2'7'2682,"-1"-1"-1651,-1-6-813,21 36-52,5 10 170,-5-10 0,2 2-191,-6-9 1,1 0 184,7 12 1,0-2-140,3 4-2,-6-11 1,4 8 0,2 2 0,-3-4-194,3 7 0,2 0-42,0-1 0,5 5 1,0 0-1,-6-8 5,-2-2 1,-2-4-60,13 12 1,-5-9 51,-19-26-36,9 3-187,-17-13-1001,0-3-200,-6-3 1472,-13-18 0,10 14 0,-11-10 0</inkml:trace>
  <inkml:trace contextRef="#ctx0" brushRef="#br0" timeOffset="5650">22648 12975 8954,'-10'-4'2875,"2"1"-2085,8 3-485,0 0 101,-65 62-658,44-41-655,-17 16 1,4-2-85,25-24 991,-3 5 0,8-11 0,-1 1 0</inkml:trace>
  <inkml:trace contextRef="#ctx0" brushRef="#br0" timeOffset="5850">22437 12975 5619,'6'6'2047,"-1"-2"907,-5-4-1299,0 0-3829,37 20 2174,-5-4-195,1 2 1,2-1-11,9 4-129,-14-7 1,-2-1-465,7 4 798,4 14 0,-2 1 0,-13-13 0,-2 5 0,1 0 0</inkml:trace>
  <inkml:trace contextRef="#ctx0" brushRef="#br0" timeOffset="6202">22648 13907 3955,'5'3'3732,"-2"0"-1080,-3-3 124,38 23-2157,-19-11-46,4 3 0,6 2-199,19 9 0,3-1-426,-11-6 0,0-1 150,-4 0 0,3 1 1,-2-2-580,10-1 1,-7-5 480,-15-6-89,18-16 10,-37-4-415,2-27 1,0-6-1830,-2 16 0,1 0 2323,0-20 0,1 3 0,2 6 0,-7 20 0</inkml:trace>
  <inkml:trace contextRef="#ctx0" brushRef="#br0" timeOffset="9988">19177 5821 9986,'4'3'646,"0"0"-14,-4-3 194,11 49-698,-5-10 100,-2-2 0,1 9 1,0 6-1,-2-1-857,-2 7 0,-1 2 0,-1 1 0,0-1 687,1-1 0,0-1 0,0 1 0,-1 3-15,-1-10 1,-1 4-1,0 1 1,-1-1-1,1-3 1,0-5-282,-1 6 0,0-6 0,-1 7 238,2-9 1,0 6-1,0 3 1,-1 1-1,2-1 1,0-3 0,2 1 0,0-2 0,0 0 0,2 1 0,-1 2-13,1 1 0,1 2 0,-1 2 0,2 0 0,0 0 0,1-1-66,0-2 0,1 0 0,1 0 0,0-1 0,0-3 0,0-3-305,1 3 0,0-3 1,0-3-1,0 0 353,3 14 0,-1-2 1,-2-11 12,-2 7-29,-3-7 51,-1-5 48,-2-6-50,0-6 2264,1 4-2116,1-15-1585,-1 0 1495,2-16 1543,-2-3-1411,0 0 86,1-2 9,7-2 23,0-1 36,18-2 3152,-4 2-3434,16-1 1,5 0-350,13 0 282,-14 1 0,6 0 1,-4 0-383,-2 2 0,0-1 364,11-1 1,6 0-1,-4 0-2,0 0 0,2 0-41,-11 2 1,6-2 0,4 1 0,0 0 0,-1-1 48,-1 1 1,0 0-1,0 1 1,-1-1 0,1 0-573,0 0 1,-1 0 0,1 1-1,0-1 1,2 1 593,-1 0 1,2 0-1,1 0 1,-2 0-1,-2 0 1,-5 1-1,9 0 0,-7 1 1,8 0-4,-13 0 0,5 0 0,4 1 0,1-1 1,2 1-1,-2-1 0,-1 1-349,4 0 1,0-1-1,0 1 1,-1 0-1,1 0 1,-1 0 344,1 0 0,-1 0 1,0 0-1,1 0 1,0 1-1,0-1-170,-5 1 0,2-1 0,0 1 0,0 0 0,-2 0 0,-4 0 0,-5 0 191,12 0 1,-8 1 0,4 0-197,-7 0 0,3 0 0,1 0 1,-2 0-1,-3 0-5,8 1 1,-4-1 0,0 0-251,5 0 1,1 0 0,-4-1-114,0 1 0,-5-1-400,-11-1 1,-6-1-638,-10-2 1579,-13-7 0,-9 6 0,-6-4 0</inkml:trace>
  <inkml:trace contextRef="#ctx0" brushRef="#br0" timeOffset="10520">19664 8149 14140,'7'13'-540,"-1"-3"-1724,-6-10 1100,0 0 0,0 0 1</inkml:trace>
  <inkml:trace contextRef="#ctx0" brushRef="#br0" timeOffset="10689">19833 8446 4301,'20'9'1454,"-4"-1"736,-16-8-3700,0 0-4925,18-13 6435,-10 6 0,11-7 0,-15 10 0</inkml:trace>
  <inkml:trace contextRef="#ctx0" brushRef="#br0" timeOffset="11001">20045 7874 11093,'1'7'773,"-1"-2"-1154,0-5-585,0 0 966,11-6 0,-9 5 0,9-6 0</inkml:trace>
  <inkml:trace contextRef="#ctx0" brushRef="#br0" timeOffset="11155">20108 7705 13000,'3'7'-706,"-1"-1"-428,-2-6 1134,-8-30 0,6 23 0,-6-23 0</inkml:trace>
  <inkml:trace contextRef="#ctx0" brushRef="#br0" timeOffset="11351">20320 7197 13409,'10'10'325,"-3"-2"-721,-7-8-3490,4-33 3886,3 17 0,-3-18 0,3 26 0</inkml:trace>
  <inkml:trace contextRef="#ctx0" brushRef="#br0" timeOffset="11538">20384 7070 13926,'15'6'-89,"-2"0"-202,-13-6-830,0 0 85,45 1 1,-34 0-1,33 0 1</inkml:trace>
  <inkml:trace contextRef="#ctx0" brushRef="#br0" timeOffset="11737">20934 7578 12781,'3'11'1703,"0"-1"-3515,-3-10 362,0 0 1450,20 2 0,-15-1 0,16 2 0</inkml:trace>
  <inkml:trace contextRef="#ctx0" brushRef="#br0" timeOffset="11937">20532 7557 10336,'3'9'1381,"0"-2"-648,-3-7-1088,0 0 0,0 0 0</inkml:trace>
  <inkml:trace contextRef="#ctx0" brushRef="#br0" timeOffset="12138">20638 7197 10988,'4'3'1086,"-1"1"-4144,-3-4 3058,18-34 0,-14 26 0,14-25 0</inkml:trace>
  <inkml:trace contextRef="#ctx0" brushRef="#br0" timeOffset="12318">20722 6773 13504,'7'6'-656,"-2"-1"-4182,-5-5 4838,4-30 0,-3 23 0,3-22 0</inkml:trace>
  <inkml:trace contextRef="#ctx0" brushRef="#br0" timeOffset="12474">20722 6477 12650,'11'5'1120,"-3"0"-957,-8-5-1836,0 0 321,37-10 1352,-2 4 0,8-4 0,-18 7 0</inkml:trace>
  <inkml:trace contextRef="#ctx0" brushRef="#br0" timeOffset="12637">21209 6710 11530,'11'1'1918,"-2"0"-1475,-9-1 828,0 0-977,43 14-678,-21-9 31,8 3 1,0 0-685,0-5-873,3-1 847,10 2 0,-21-2 1,3 0-1</inkml:trace>
  <inkml:trace contextRef="#ctx0" brushRef="#br0" timeOffset="12801">21738 7091 12560,'1'5'361,"-1"-2"595,0-3-9015,48 10 8199,-33-8 1,34 7 0,-46-9 0</inkml:trace>
  <inkml:trace contextRef="#ctx0" brushRef="#br0" timeOffset="12969">21696 7006 6911,'1'9'39,"-1"-3"2015,0-6-2669,0 0 0,0 0 0</inkml:trace>
  <inkml:trace contextRef="#ctx0" brushRef="#br0" timeOffset="13187">21294 7218 15831,'-3'-1'-398,"0"0"-353,3 1 1,0 0 0</inkml:trace>
  <inkml:trace contextRef="#ctx0" brushRef="#br0" timeOffset="13341">21124 6795 3754,'10'9'997,"-2"-1"1400,-8-8-2469,0 0-167,33-30-1357,-18 16 1275,9-8 0,-1 0 1,-12 13-1,2-3 0</inkml:trace>
  <inkml:trace contextRef="#ctx0" brushRef="#br0" timeOffset="13520">21378 6011 14689,'7'5'971,"-1"-1"-811,-6-4-933,0 0-2120,7-9 1241,-1 6 1652,7-8 0,-8 10 0,1-1 0</inkml:trace>
  <inkml:trace contextRef="#ctx0" brushRef="#br0" timeOffset="13702">21569 5863 12272,'0'5'890,"1"0"-97,-1-5-8315,26 0 7522,-8 7 0,12-4 0,-19 3 0</inkml:trace>
  <inkml:trace contextRef="#ctx0" brushRef="#br0" timeOffset="13901">22183 6371 14448,'6'9'3186,"-2"-2"-7945,38 9 4846,-27-11 1283,37 12-2118,-34-15-638,7-1 191,-4-1 1195,20 0 0,-28 0 0,13-1 0</inkml:trace>
  <inkml:trace contextRef="#ctx0" brushRef="#br0" timeOffset="14068">22543 6837 14476,'0'9'2388,"0"-1"-2231,0-8-1176,0 0-5212,15 1 3165,-10-2 3066,9 0 0,-12 0 0,-3-1 0</inkml:trace>
  <inkml:trace contextRef="#ctx0" brushRef="#br0" timeOffset="14252">21781 6752 15730,'0'4'849,"1"0"-2356,-1-4 1507,17-50 0,-13 38 0,14-37 0</inkml:trace>
  <inkml:trace contextRef="#ctx0" brushRef="#br0" timeOffset="14411">21717 6160 14062,'1'6'2377,"-1"-1"-3626,0-5-3750,14-38 4999,2 15 0,1-18 0,-4 27 0</inkml:trace>
  <inkml:trace contextRef="#ctx0" brushRef="#br0" timeOffset="14589">22013 5440 13137,'7'4'2064,"-1"0"-1594,-6-4-2906,0 0-2515,38-13 4951,-7 5 0,12-6 0,-21 10 0</inkml:trace>
  <inkml:trace contextRef="#ctx0" brushRef="#br0" timeOffset="14738">22437 5482 8769,'11'7'1210,"-2"-2"728,-9-5-4254,0 0 1645,31 3 0,-23-2 1,23 2-1</inkml:trace>
  <inkml:trace contextRef="#ctx0" brushRef="#br0" timeOffset="14903">22902 6138 11222,'5'2'733,"-2"0"-750,35 25 17,10-2 0,-1 6 0,-9-13 0</inkml:trace>
  <inkml:trace contextRef="#ctx0" brushRef="#br0" timeOffset="15059">23199 6667 15666,'-2'-6'-1078,"0"2"202,2 4 0,0 0 1</inkml:trace>
  <inkml:trace contextRef="#ctx0" brushRef="#br0" timeOffset="15254">22394 6075 16573,'-6'-12'-2545,"1"3"2545,26-23 0,-16 24 0,16-23 0</inkml:trace>
  <inkml:trace contextRef="#ctx0" brushRef="#br0" timeOffset="15421">22627 5842 15167,'5'-3'-1405,"-1"1"-2899,-4 2 4304,22-34 0,-16 25 0,16-25 0</inkml:trace>
  <inkml:trace contextRef="#ctx0" brushRef="#br0" timeOffset="16638">23178 5313 2783,'-31'22'548,"0"-1"0,-3 5 0,1 0 719,5 2 0,1 0-1101,5-6 1,-3 2 518,-3 4 1,-3 3 0,1-2-409,-9 6 0,2-1-220,0 0 1,-1 0-214,-6 5 0,4-4 282,0 0 460,8-7 1,-5 4 0,2-2-485,1 0 0,1-2-79,2-2 1,-1 2-1,0-2 65,-13 11 1,1-1 86,5-7 0,0 1-172,3-3 1,-2 1 0,2-1-3,-4 1 1,3-2 0,2-2 1,3-2-3,-4 1-5,2 0 21,0 3 1,-2 3-83,8-5 0,-1 2 1078,-13 12 1,1 0-1012,18-15 0,2-1 223,-1 1 0,0-1-207,-9 6-15,0-1-2,1-1-2,9-7 496,-7 8-525,7-5 1,-1 2-6,-2 0 0,0 2 40,-5 5 0,-1 2 25,-2-1 1,2-1-7,4-6 1,1-1-24,1-1 0,0-1-3,-2 2 1,0-1 20,2-1 0,-1 1 46,-9 9 1,0 0 50,4-4 0,2-1-19,1-1 1,-1 1-51,-5 5 0,0-1-43,7-6 0,1-1 402,-4 3 1,-1 0-399,2-1 0,-2 0 106,-2 3 1,-2 0 2,-6 5 0,-1 1-69,7-6 1,1-1 51,3-3 1,1 0-100,1 0 0,-1 2-25,0 1 0,-1 1 20,2-2 1,0 1 1,4-3 1,0 1 6,-3 0 0,0 0 3,-3 2 0,-1 1-6,1-1 1,0-1 54,1 1 0,2-3 25,0 1-31,0 2 1,0 2-29,4-4 1,2 0-5,-1 0 0,0 0-15,0 2 0,0 0 118,-1-1 1,1 0 245,-2 0 0,0 1-272,1-2 0,0-1 9,-13 12-101,22-23-466,-5 9 368,12-14-241,-2 5 171,6-10-252,1 0 173,1-3-4598,0 0 4842,1-13 0,0 9 0,0-9 0</inkml:trace>
  <inkml:trace contextRef="#ctx0" brushRef="#br0" timeOffset="19122">21230 6731 7705,'9'1'5566,"-3"-1"-5134,-6 0 1794,0 0-1714,4 31-344,-3-16-28,3 26-42,-4-21 104,-1 12-166,0-6-19,-1 29-106,0-15 55,0 0-327,3-12-1288,2-21-6004,1-13 7653,0-4 0,-1-4 0,-3 5 0</inkml:trace>
  <inkml:trace contextRef="#ctx0" brushRef="#br0" timeOffset="19640">20765 6392 7394,'5'13'3794,"-1"-2"-3296,-4-11 1,0 0-4342,4 31 4330,1 1-110,-1 10 1,1 7-257,-3-8 1,1 0-1111,-1 2 0,-1 2 1204,0 15 1,-2-3-1161,0 2 995,0-13 0,0-2 1454,0-3-1473,0-2-31,1-4-6,0-2-1303,0-4 1085,1 20 1229,0-21-1364,0 10 135,-1-27 224,3-20 0,-2 8 0,2-11 0</inkml:trace>
  <inkml:trace contextRef="#ctx0" brushRef="#br0" timeOffset="20355">21399 6075 6344,'-11'-11'4108,"1"2"-3509,10 9 1305,0 0-473,8 24-1198,-4-8-63,5 21-60,-5-12-57,1 3-1741,0 2 1,1 1 1684,2 10-1130,1-1 0,0 0 1133,1-2-18,-2-7 0,1-1 15,0 4-122,0 1 1,0 0-218,-2 0 118,4 11-513,-9-28-3269,-7-11 4573,-2-6 0,0 0 0,2-6 0</inkml:trace>
  <inkml:trace contextRef="#ctx0" brushRef="#br0" timeOffset="20721">21696 6117 7478,'8'11'3172,"-2"-3"-2581,-6-8 182,0 0-224,2 73-555,-1-18-17,0-8 1,1-1-249,-1 9-1,0-36-937,-1 3 780,0-15-1814,-2-6 2243,-3-14 0,2 5 0,-1-4 0</inkml:trace>
  <inkml:trace contextRef="#ctx0" brushRef="#br0" timeOffset="20959">21590 5884 2489,'8'13'2809,"-2"42"-430,-6-29-2542,0 14 1,0 2-2279,-2-2 1667,-3 4 0,0 2-38,-2 2 932,-2 4 0,0-2 0,4-22 0,-4 17 0</inkml:trace>
  <inkml:trace contextRef="#ctx0" brushRef="#br0" timeOffset="21490">22183 5440 9108,'0'10'2021,"1"-2"-1413,-1-8 55,-4 41-4416,3-14 4110,0 10 1,0 11 0,0-1-291,3 11 1,1-1-538,-2-13 0,1 1 1,0-2 466,1 14 0,1-7-33,2 5-234,2-11 0,0-1-871,3 8 938,-2-14 0,0-3-287,-1-10 1295,-1-6-1832,-1-6 2388,-2-6-2820,0-3 1459,-3-11 0,0 6 0,0-7 0</inkml:trace>
  <inkml:trace contextRef="#ctx0" brushRef="#br0" timeOffset="21789">22500 5525 4746,'-9'43'-62,"0"1"1,0 7-1,1-4 1905,4-1-2716,2-8 1,1 0-1601,0 3 2473,1-9 0,0-3 0,0-9 0,0 4 0</inkml:trace>
  <inkml:trace contextRef="#ctx0" brushRef="#br0" timeOffset="22255">22267 6096 7696,'2'17'4318,"-1"-4"-3604,-1-13-8,0 0 311,12 36-749,-6-17-1897,3 12 1,1 1 1586,-3-2-139,4 23-88,-4-24-548,1 16-296,-3-22-984,-2-2 977,-1-12 584,-2-7 0,0-2 1</inkml:trace>
  <inkml:trace contextRef="#ctx0" brushRef="#br0" timeOffset="22889">23008 5588 7050,'-5'-1'3738,"2"1"-3030,3 0 1527,0 41-1650,-2-2-500,1-8 1,-1 3-2,-1 2 0,-1-1-5680,-2 10 5667,0 2 1,2 2-74,1-10 1,0-1-62,1 2 0,-1-2 60,0 22 1026,2-35-1096,0-3-683,1 4 432,0-13 2014,0 4-2250,0-14 676,0 0-1410,0-3 1294,1-6 0,-1 5 0,0-4 0</inkml:trace>
  <inkml:trace contextRef="#ctx0" brushRef="#br0" timeOffset="23590">23516 5122 5838,'7'8'1476,"-2"-2"1240,-5-6-2268,0 0-2718,19 32 1623,5-6-414,-3-4 0,2 0 618,8-2-134,4-20-507,-19-7 401,12-26 1492,-13-4-534,2-2 3796,-9 1-959,-8 22 280,1 3-3331,-3 10 270,1 17-116,-1 4-3456,-4 32 3258,2-19 0,0 2-44,0 0 1,0 2-14,-1 12 1,1 0-14,0 7 30,1-14 1,0-1-2218,-1-3 2296,-6 6 59,2-30 1868,-12-2-2627,4-14-1633,-19-10 384,13-2 1439,1-9 0,2-1 1,6 7-1,-7-17 1</inkml:trace>
  <inkml:trace contextRef="#ctx0" brushRef="#br0" timeOffset="23939">23474 4847 11961,'7'11'3598,"-2"-2"-9258,-5-9 5277,33-52 153,-17 30 833,9-15 0,1 0-513,-4 9 44,-2 1 26,-8 10-37,-8 12 519,-2 3-821,3 12-241,8 18-241,-2-1 0,2 3-192,1-2 1,0 0 143,11 21 3341,-8-24-3578,-7-18 107,4-1 0,-8-4 1,3 0-1</inkml:trace>
  <inkml:trace contextRef="#ctx0" brushRef="#br0" timeOffset="24811">22691 4890 7734,'13'7'5536,"-3"-1"-4800,-10-6-38,0 0-4430,12 50 3732,-5-29 418,5 14 0,1-2-703,0-17 792,4-1-507,-8-17-70,1-14 17,-4 0 3448,6-16-2695,-2-3-532,-3 10-179,-2 1-211,-5 31-2587,0 29 2890,0-1-546,-3 16 1,-2 4 413,1 3 20,-2-11 1,1-1 24,-2 2-219,-1-14 1,-1-2 294,-3 6 13,-2-9 0,-1-4 121,-1-11-81,-6-1 2521,7-10-2552,-19-10-226,16-1-186,-15-24 94,27 12 844,4-25-2508,22 2 439,-2 8-3284,22-10 4735,-10 23 0,-7 6 0,-6 5 0</inkml:trace>
  <inkml:trace contextRef="#ctx0" brushRef="#br0" timeOffset="24993">23008 5144 13462,'6'7'3640,"-1"0"-1893,-5-7-1324,68-1-473,-37-2-32,11 2 1,1-1-669,-5-3 176,-12 1-1663,3 0 2237,-34 3 0,7 0 0,-16 1 0</inkml:trace>
  <inkml:trace contextRef="#ctx0" brushRef="#br0" timeOffset="26324">22035 5376 3681,'2'5'5585,"-1"-1"448,-1-4-6111,5 0 457,-1-1-651,9 0-162,5 0 187,-6 1 499,5 4-488,-14-1-265,1 5 468,-11 1 133,-1-2 96,-14-1 12,8-5 256,-11-2 239,8-12-608,4 5-296,11-15-32,9 11 127,8-3 61,0 5-232,28-6 207,-18 9-101,27-2 73,-31 12-134,5 2-118,-11 5-1076,3 17 1426,-10-13 641,-5 15-315,-10-22 186,-17 2 90,-17-8-585,12-1-222,-9-5-91,32-2 44,1-2 134,4 0-457,17-16 312,-9 12-1750,16-13-98,-16 21 2111,1-1 0,-5 5 0,-1 0 0</inkml:trace>
  <inkml:trace contextRef="#ctx0" brushRef="#br0" timeOffset="26974">22119 6159 6691,'0'-7'3231,"-1"1"-2867,1 6 527,0 0 181,18-4-926,-9 3-6,19-3-140,-17 4-70,5 0 241,-8 4 117,-2-1 1101,-12 2-1201,-2-3 81,-14 1-121,-6-1-103,8 0-73,-3-2-70,20 0-90,2-1 214,15-9 688,2-1-594,12-4-663,-5 6 16,-7 6-156,-5 3-1636,-8 0 454,-1 0 1865,0-5 0,-1 4 0,-1-3 0</inkml:trace>
  <inkml:trace contextRef="#ctx0" brushRef="#br0" timeOffset="27340">22183 5355 6728,'6'7'3040,"-2"-2"-2513,-4-5 1074,0 0 433,3 52-1838,-2-22 78,0 23 1,0 7-159,0-26 0,0 0-21,1 7 0,-1 5 1,1-6-80,0-6 1,0-3-12,1 13 1,0-5-6,-1-16-64,3 8-1630,3-14-79,-3-7 1773,1-22 0,-5 6 0,-1-13 0</inkml:trace>
  <inkml:trace contextRef="#ctx0" brushRef="#br0" timeOffset="27674">22500 5673 6383,'7'21'1479,"-6"31"-1479,-3-35-224,-5 32-423,4-33 647,0 0 0,2-11 0,0-2 0</inkml:trace>
  <inkml:trace contextRef="#ctx0" brushRef="#br0" timeOffset="29741">24532 8763 8209,'-10'-11'2570,"1"2"-1917,9 9-54,0 0 2179,85 54-2235,-41-26-1449,1 0 0,10 6 1,-7-4 931,-11-8 1,-1-1-7,8 4 1,5 3 0,5 1-401,-8-4 0,5 2 0,1 1 1,0 0-1,-4-3 389,-2 1 0,-2-3 0,0 1 0,3 2-247,2 1 1,5 1 0,0 2-1,-2-2 1,-3 0 281,-4-2 0,-3 0 0,-2-1 1,2 1-186,1 2 0,0 0 0,1 2 0,4 3 125,-8-3 0,4 3 0,1 3 0,2 0 0,-1 1 0,-3-2 0,-3-3-87,10 7 0,-5-3 0,-1-1 0,1 4 95,-7-6 1,2 2-1,1 1 1,-2 0-1,-3-2 1,-4-5 4,-1 3 0,-4-5 1,1 2-31,11 11 0,3 1 1,-3-1 30,-9-10 0,-2-2 0,4 4-81,4 3 1,6 6 0,1 2 0,-1-3-1,-6-5 65,-5-5 1,-4-3-1,3 1 15,5 6 1,5 3 0,-2 0 0,-5-5-199,1 2 1,-4-3 654,-3-3 0,-1 2-1073,8 8 1,-2-2 40,1 2 565,-3-5 13,-27-51 0,0 13 0,-4-15 0</inkml:trace>
  <inkml:trace contextRef="#ctx0" brushRef="#br0" timeOffset="30011">27580 10732 16346,'10'3'291,"-2"-1"-8,-8-2-263,69 67-48,-48-38 0,1 2-252,18 14 0,-2 1 368,-20-10 1,-11-2 465,-31 19-495,2-9 9,0-20 1,-3-1-121,-1-5 1,-1-2-604,-15 9 456,16-9 1,-3 0-3444,-22 7 0,-3 0 3642,16-10 0,2-1 0,-13 8 0,5-3 0,7-8 0</inkml:trace>
  <inkml:trace contextRef="#ctx0" brushRef="#br0" timeOffset="33159">27538 13970 5963,'7'7'20,"-2"-1"-20,-5-6 1489,0 0 35,28 11-1270,-21-8-128,21 9-1850,-35-18 1656,-3-2 626,-2-1 161,-5 0-590,0 5-129,3 1-650,-3 1-497,2 0 1147,5 1 218,-5 1 1624,-2-1-1377,6 0-308,-3 0 98,8 0 526,-1 0-207,0 0-448,1 0 145,3 1 312,2 0 1837,0 0-1897,4 0-520,-1 0 47,3 0 48,-3 0 1123,2 0-969,-1 0 76,4 0-171,-2 1 36,10 1 25,24 5-218,-10-1-11,28 2-23,-32-6 29,16 2-9,-3-2 5,-9 0-13,14 1 16,-20-2 6,33 0-8,-26-1-34,23-1 6,-35 0 24,10 0 4,-1 0 11,-7 1-9,9 0-2,-16 0 2,4 0 1,-3 0-71,13 0 73,-9 0-8,9 0-90,-2 2 98,-11-2 3,8 1 9,4 0-43,-11 0-11,12 0 37,-14-1-26,1 0 26,0 0-96,1 0 9,15 0 90,-14 0-9,21 0 25,-24 0-8,6-1 8,9 0-17,-13 1-61,24-2 64,-20 1 0,19-1 6,-18 1 11,14-1 20,-22 1 5,14-1-47,-3 2 8,-3-1 0,2 1 8,-6 0 0,-3 0-8,3 0 171,11 0-162,-12 0 41,12 0 28,-11 0-75,-2 1 0,3-1 0,15 2-9,-3 0 6,7 0 3,-5-1 3,-4-1-6,-4 0 0,9 0-3,-17 0 0,5-1 0,-6 1 17,23-1 109,-6 1-120,10-1-3,-9 1-5,-4 0 5,-5 0 36,15 0-36,-22 0 42,15 0 148,-4 0-187,-4-1 8,2 1 57,-12-1 2,-1 0-34,1 1-22,3 0 143,5 0-149,-4 0 34,1 0 95,-4-1-33,-4 0-26,3 0-24,-3 1 2,14-3-51,-10 2 40,15-2 14,-16 2 2,3 0 301,13 0-329,-13 0-24,16 0-9,-22 0-12,7 1 10,6 0 2,-5 0 8,19 0 6,-15 0 3,19 0-23,-20 0-8,8 1 11,-19-1-2,5 0-1,6 0 9,-6 0-3,12 0-8,-10 0-1,-1 0-13,6 0-12,-10 0 34,5 0 0,4 0-14,-1 0 3,23-2 19,-20 1 62,13-1-61,-23 2 61,4-1-28,-5 1 14,12 0-53,-10 0 55,20-1-52,-21 1 28,8-1 61,4 1-92,-11 0-12,19 0 12,-16-1 0,15-1 0,-16 1 5,5-1 76,-10 1-76,-3 0-2,8 0-9,4 0-5,-4-1-12,13 0-16,-13 2 44,18-2-5,-16 1 0,7 0 2,-9 0-5,-5 1 3,6-1-14,16 0 17,-4 1 2,8-1 34,-8 1-25,-3 0-14,-5 0-3,4 0-3,-3 0-3,-5 0 3,5 0 1,18 0 7,-20 0 12,24 0-11,-31-1 2,8 1 6,2 0-14,-5 0-11,17 0-26,-18 0 37,16 0 0,-3 0 3,-4 0 6,4 0-9,-6 0 0,-6 0-51,13 1-58,7-1 67,-10 1-14,17-1 22,-26 1 32,8-1-43,-7 0 42,24 0 3,-19 0-6,21 0-27,-32 0-46,7 0-75,6 0 154,-9 0 6,12 0 28,-18 0-26,8-1-8,5 1-8,-7 0-48,18-1-65,-13 1 6,27 0 118,-22 0 39,14 0-5,-31 0 30,4 0-6,-10 0-156,-1 0-5446,-3 0 3303,-7-1 2238,-8-3 0,5 2 0,-3-2 0</inkml:trace>
  <inkml:trace contextRef="#ctx0" brushRef="#br0" timeOffset="34843">23156 5398 6445,'0'4'2948,"0"0"1236,0-4-3599,-29 23-450,6-5-58,-13 9 0,-3 3-47,14-11 1,0 0 14,-9 6 0,-6 4 313,-1 1 0,-6 5 1,-1 0-1,5-3-1181,10-7 1,4-3 0,-6 5 904,-6 4 1,-7 6 0,-3 2 0,3-2 0,8-4-48,-6 5 0,2-1 9,8-6 0,-4 4 0,-2 1 1,-1 2-370,7-6 1,-2 1-1,-1 1 1,0 0 0,1 0-1,2-3 337,-6 6 1,3-3 0,-1 1 0,-3 2 29,1-1 0,-4 2 1,-1 3-1,0-2 1,3-3-1,7-5-600,-1-1 1,6-4 0,-2 0 595,-8 6 1,-1 2-1,-4 2-160,4-3 1,-5 2-1,-2 1 1,2-1-1,5-4 121,2-1 0,3-3 0,-5 4-54,4-3 1,-8 5 0,-2 2 0,1-1 0,3-3 0,8-4 33,-10 4 0,3-1 349,-1 1 0,-4 2 1,1 3-335,1 1 1,0 2-1,2-3-8,10-8 0,2-1 0,0 1 12,-7 6 0,0 2 0,6-5-59,-9 10 487,11-12 0,0 0-453,9-9 0,-3 2-97,-11 10 0,-7 3 1,6-4 127,11-8 0,-1-1 71,-11 11 1,-6 5 0,9-6 94,-2 5-274,11-5 1,-3 7-1,6-6 1,0 5 20,1 4 0,2-4 1134,13-18-1185,-2 2 531,5-12-1945,2-3 1205,5-18-1138,3-1 754,10-26 1,-8 23-1,2-6 1</inkml:trace>
  <inkml:trace contextRef="#ctx0" brushRef="#br0" timeOffset="35242">26606 12509 8095,'-3'-9'0,"0"1"0</inkml:trace>
  <inkml:trace contextRef="#ctx0" brushRef="#br0" timeOffset="37347">27707 13716 467,'11'2'4843,"-2"-1"-1141,-9-1-3397,0 0 1389,41-13-1470,-23 6 190,14-5 0,1 0-218,-13 3-19,12-7 556,17-9-699,-20 10-50,12-6 1,1 0-18,-5 3 399,-9 5 1,3-2-352,9-4 1,-2 1 45,7-4 101,7-4 1,-1 1-154,-14 6 1369,-11 6 1,3-2-1356,10-4 1,-2 1-13,3-1-227,6-3 1,-2 2 302,-12 5-34,11-4 78,-8 4 1,0 0-11,5-3-1562,7-2 0,-1-1 1441,-11 7 6,16-8-310,-11 7 1,-2 0 356,4-2-297,6-2 1,-1 0 246,-12 4 170,-6 1 1,3 0-140,3-4 0,2-2 12,1 1 0,-1 0 531,-1 0 1,-2 1-570,13-7-824,-8 6 0,0 1 866,5-3-723,7-3 1,0 0 714,-10 5-36,13-6 16,-7 3 1,-1 0 13,0-1 230,5-2 1,-2 0-267,-18 9 0,11-7 0,-12 7 4,14-6 1,3-1-5,-21 10 0,2 0 12,11-6 0,5-1 0,-5 2 1553,15-6-1547,-20 10 1,3-2 49,4-1 0,4-1 0,-4 1-25,-8 4 1,0 0 16,14-6 1,7-3 0,-9 4-2,7-2-38,-8 3 0,6-2 8,-4 2 0,3-1 0,-3 1-14,4-2 0,1 0-15,-5 3 1,7-3 0,-1 0 0,-9 3-1,-6 3 0,-2 1 0,19-7 0,1-1-80,-8 3 1,-5 1-117,3-1-59,-8 2 0,-5 1-101,-21 7-187,-1-5 543,-56-7 0,34 9 0,-37-5 0</inkml:trace>
  <inkml:trace contextRef="#ctx0" brushRef="#br0" timeOffset="38395">27877 13970 8338,'5'2'2313,"0"0"1913,-5-2-2784,32 32-705,-16-19-516,10 8 0,0 1-56,-4-9 289,18 11-313,-12-8 1,1 0-64,6 2 1,0 0-882,-1-1 0,-1 0 806,-5-4 0,3 0-836,8 1 0,5-1 1,-4-1 833,-9-2 1,2 0 20,16 5 0,7 2 1,-10-3-285,6 2 266,-20-7 1,1 2 60,15 7 1,-1 0-60,2 0-551,-11-2 1,7 2 0,-7-3 550,5 3 99,-1-2 0,9 3 0,-5-2-130,-14-6 0,-1 0-4,6 1 0,4 2 0,-2 0-117,9 2 1,-3 0 1006,-17-6 1,2 1-928,21 9 1,8 4 0,-8-3 69,-20-8 1,0 0-136,13 7 0,7 3 1,-8-4 136,7 5 13,-7-3 1,5 3-121,-8-3 0,2 0 0,-3 0 45,4 2 0,2 0 1,6 5 0,5 1 0,-8-3 17,-19-11 1,-2-1 6,15 8 0,3 1 47,-8-6 1,3 0 0,-5-2-14,-3-1 0,2 0 48,18 7 0,8 2 1,-5-2 16,-9-5 1,-1 0-52,-3-1 1,5 1 0,0 1-1,-6-3 4,6 3 0,-2-1-19,-7-2 0,3 1 0,-7-2 34,6 4 974,-12-5 1,0 0-949,14 8-409,-8-4 1,5 4 0,-4-3 348,17 9-77,-14-7 0,5 3 0,-5-3 11,11 5-233,-16-8 0,-3-1 12,-6-3 775,-10-6-2979,-24-14-886,-3-2 3375,-31-19 0,25 16 0,-13-6 0</inkml:trace>
  <inkml:trace contextRef="#ctx0" brushRef="#br0" timeOffset="39415">28681 13547 6053,'2'6'6552,"0"0"-5611,-2-6 1949,0 0-2266,0-9-167,0 7 878,0-3-1332,0 13 211,0 21 0,0 7-155,0 9-28,0-2 0,0 3-29,0-8 1,0-1-674,0 20 667,0-22 0,1 2-271,1 17 0,2 0 51,-2-20 0,1-1 151,0 15 1,1-4-93,-1-13-670,-3-22 687,0-5-303,0 0-131,0-4-2275,0-14 1497,-2 3-24,-1-14 1384,-9-23 0,7 29 0,-4-18 0</inkml:trace>
  <inkml:trace contextRef="#ctx0" brushRef="#br0" timeOffset="39727">28575 13399 6949,'2'7'6827,"0"0"-6270,-2-7 1003,-32 7-1213,19-3-445,-28 10-177,31-6-338,-5 6-2708,3 2 2192,2-4-2060,1 2 3189,6-11 0,1 1 0,2-4 0</inkml:trace>
  <inkml:trace contextRef="#ctx0" brushRef="#br0" timeOffset="39912">28554 13462 10281,'15'6'4718,"-4"-2"-4334,-11-4 369,0 0 219,48 22-939,-25-12-113,20 10 1,1 0-168,-14-5-1790,9 4 0,-2 1 584,-14-7 1453,16 19 0,-36-27 0,-1 4 0</inkml:trace>
  <inkml:trace contextRef="#ctx0" brushRef="#br0" timeOffset="40245">28448 14055 11280,'8'2'2121,"-2"1"-1970,-6-3 1327,11 36-394,6-1-597,1 16-109,0-13-157,-8 13-257,-4-23-15,1 22-33,-5-31-56,0-4-33,0-3-155,1-4-307,9-14-203,15-34-200,1 1 451,-10 10 0,1-5 587,11-16 0,-1 2 0,-7 10 0,1 1 0,-1-1 0</inkml:trace>
  <inkml:trace contextRef="#ctx0" brushRef="#br0" timeOffset="40796">29443 13123 12165,'2'10'4660,"0"-2"-4008,-2-8 26,0 0 151,0 49-512,-3 4 1,-1 5-283,1-7 0,1 3-512,-2 2 1,-1 5 0,0-5 476,1 1 0,0 2-131,2-7 1,-1 7 0,1 0 0,1-5 99,-1-11 0,0-5 1,1 4-39,0 20 0,-1 3 0,1-14 7,0-10-67,-2 9-207,0-25 233,1-7-359,0-8 70,2-8-3301,0-1 126,-2-15 3567,-3-4 0,2 0 0,-2 3 0</inkml:trace>
  <inkml:trace contextRef="#ctx0" brushRef="#br0" timeOffset="41045">29422 13039 12207,'-7'-4'2487,"2"1"-2336,5 3 48,0 0 129,-49 26-765,23-6 125,-3-4 0,1 1-534,10 1 846,6-1 0,8-10 0,-4 4 0</inkml:trace>
  <inkml:trace contextRef="#ctx0" brushRef="#br0" timeOffset="41245">29316 13081 12678,'3'6'4844,"43"30"-4864,-8-9 1,3 1-152,-5-1 0,1 1-1323,12 9 0,-7-2 722,-18-6-332,4 10 459,-21-6 0,-3 0 1,1-8-1,-2 27 0</inkml:trace>
  <inkml:trace contextRef="#ctx0" brushRef="#br0" timeOffset="41618">29041 14245 11765,'8'2'1218,"-1"0"1232,21 33-2044,-13-15-113,7 10 0,2 3-92,-4-1-47,-2-5 0,2 4-100,5 8 1,0-1-56,-7-10 0,-1 0-252,10 14 1,-3-1 34,-2-2-305,-5-12 1,-1-1 522,1 1 616,8-15-633,-10-41-658,-1-4 0,3-8 1,-2 2 165,1 0 1,0-1-434,1-3 0,1-4 0,-2 5 82,-2 6 1,-2 4-770,1 1 1,0 0 1290,2-7 0,-1 4 0,0 2 1,1-2-1</inkml:trace>
  <inkml:trace contextRef="#ctx0" brushRef="#br0" timeOffset="42178">30289 12742 2044,'-5'-9'3921,"0"1"-860,5 8-1320,0 0 521,7 67-2021,-5-26-147,2 7 0,0 4 61,-5-4 1,-1-1 14,1-8 0,0 1-143,-2 12 0,1 6-17,2-8 1,0 6-1,1 1 1,0-6-14,0-10 0,1-3 0,0 6-68,2 9 1,1 10-1,0 4 1,1-5-1,-1-10 2,3 4 1,1-4 11,-1-1 0,2 3 0,-2 2-71,-2-10 1,-2 1 0,0 0 0,0-3 25,-1 0 0,-1-3 1,1 3 63,1 13 1,0 3 0,-2-7 482,-1-12 0,0-4-676,-1-5 0,1-4 161,0 0 2326,0 23-2687,-1-42-4168,-4 4 3628,0-10-39,-8-5 1010,-2-10 0,4 4 0,0-2 0</inkml:trace>
  <inkml:trace contextRef="#ctx0" brushRef="#br0" timeOffset="42566">30311 12679 6154,'-1'-9'2892,"1"2"-2598,0 7 3447,0 0-2355,-7-16-582,4 14-244,-18 11-627,11 8-76,-13 31 11,12-24-55,-3 8-54,6-11-2596,-11 19-2869,1-14 5706,-4 5 0,10-20 0,7-9 0</inkml:trace>
  <inkml:trace contextRef="#ctx0" brushRef="#br0" timeOffset="42797">30374 12806 4111,'13'3'2719,"-2"0"809,-11-3-2497,51 24-1148,-17-7 1,3 1-108,3 2 0,1 0 605,0 1 0,-4-1-2427,9 8 471,-15-7 427,4 6 1148,-20-1 0,-8-14 0,-3 4 0</inkml:trace>
  <inkml:trace contextRef="#ctx0" brushRef="#br0" timeOffset="43446">30078 14965 7906,'13'12'7768,"-3"-3"-7625,-10-9 42,0 0-96,22 33-635,10 13 497,-15-21 0,0 0-80,4 4 1,-2-4-365,-1-3 118,4-1 464,-10-10 9,-1-16-448,-7-14-14,4-11 1,1-2 73,4-10-660,2-1 1,1 1 314,3-1 230,-5 13 0,0 0-505,9-18 910,-4 12 0,3-6 0,-2 6 0,3-9 0,0 1 0,1 0 0</inkml:trace>
  <inkml:trace contextRef="#ctx0" brushRef="#br0" timeOffset="44246">31454 12298 11513,'8'2'1179,"-2"-1"-510,-6-1 2543,0 0-2672,17 40 228,-6 5-626,-1-10 1,0 2-9,-5-5 1,-3 4 78,-1 9 1,-2 10-1,0 1 1,0-6-1113,0 4 1,0 2 909,-1-8 0,1 8 0,-1 3 1,0-3-1,0-9-1401,-2 4 0,1-3 1392,0-8 0,1 3 0,-3 4 23,-1-1 0,-1 7 0,-2 2 0,1-2 1,1-6-249,0-2 1,1-5 0,-2 7 193,0 2 1,-3 8-1,0 6 1,0-2 0,1-4-1,2-10-31,-3 9 0,2-1-101,4-10 0,0 9 0,-1 4 0,1 0 0,1-5 0,1-8-740,-1 13 0,2-2 864,0-4 1,1 7 0,0-1 0,1-13-34,0 10 93,1-8-29,0-4-7,3-3 1,2 1-39,-1-1 613,4 1 1,-1-4-616,-2-21 437,1 9-462,-6-18 2276,0 9-3063,-1-5-199,0 10 62,0-10-52,0 4 334,0-11-11,-2 0 731,-4-2 0,4-1 0,-4 0 0</inkml:trace>
  <inkml:trace contextRef="#ctx0" brushRef="#br0" timeOffset="44898">31454 12361 10289,'6'4'2940,"0"-1"-2175,-6-3 2301,0 0-2696,-39 14 39,9 1-367,-23 9-42,20-3-1599,-12 18 669,23-20-2136,-18 21 1232,32-31-437,1 1 2271,4-6 0,2-2 0,1-1 0</inkml:trace>
  <inkml:trace contextRef="#ctx0" brushRef="#br0" timeOffset="45099">31433 12361 12885,'12'9'2512,"16"7"0,3 1-2487,-2-1-451,12 11 1,12 7-1,-8-4 139,-17-11 0,-2 2-1075,17 13 0,4 8 0,-9-3-1308,-18-10 1,-5 1 2669,7 10 0,-4-1 0,-8-1 0,-10-16 0</inkml:trace>
  <inkml:trace contextRef="#ctx0" brushRef="#br0" timeOffset="45599">30861 15261 13818,'11'1'3329,"-2"-1"-3329,-9 0 182,0 0 8,28 34-103,-10-13-136,11 9 1,10 9 0,-4-5-31,-12-13 1,0-1-610,11 9 0,5 3 0,-6-6 433,3-3 332,6 1-634,2-13 397,-22-9-1559,23-28 425,-32-1 1294,-4-30 0,-3-2 0,-3 22 0,-3-4 0,-1 0 0</inkml:trace>
  <inkml:trace contextRef="#ctx0" brushRef="#br0" timeOffset="46417">28342 10562 10771,'12'12'4074,"-2"-3"-4306,-10-9 232,0 0 0,12 0 316,20 2 1,7 0-320,7 1-443,9 1 0,0 0 43,-12 0-54,12 1-1848,0 1 1515,-28-3-2774,8 1 3564,-35-4 0,-1 0 0,-2 0 0</inkml:trace>
  <inkml:trace contextRef="#ctx0" brushRef="#br0" timeOffset="46599">28617 10689 3830,'-1'-8'3349,"-2"31"-425,2 11-2745,-2 18-140,3-7-1558,5-4 1,1-2 1103,-1-2-262,3 1 0,2-6-371,-4-23 755,10-10 0,-11-2 0,5-6 0</inkml:trace>
  <inkml:trace contextRef="#ctx0" brushRef="#br0" timeOffset="46947">28977 10562 11096,'6'7'3699,"-1"-2"-3601,-7 26 0,-4 8-73,3-5-25,-2 8 0,1 5-94,3-12 1,0-4 39,1 1-35,0 19 150,0-41 163,0-5-599,5-18-252,16-23 582,-1 0 399,8 1 1,0 3-355,-7 12-51,19-6 292,-32 41-341,-1 14 1,-1 4-844,2 17 699,-5-17 0,1-2 244,5-2 0,-7-23 0,6-1 0</inkml:trace>
  <inkml:trace contextRef="#ctx0" brushRef="#br0" timeOffset="47115">29401 10816 6007,'2'14'1266,"0"-3"1187,-2-11-2657,-4 32-194,3-19-4323,-3 32 2677,3-36 2350,-3 3 1,2-12 0,-1-1 0</inkml:trace>
  <inkml:trace contextRef="#ctx0" brushRef="#br0" timeOffset="47281">29316 10626 13355,'5'2'830,"0"-1"-1163,-5-1-1847,34 13 1125,-16-4-408,9 3 0,2 2 1463,2 6 0,-7-4 0,-7-4 0</inkml:trace>
  <inkml:trace contextRef="#ctx0" brushRef="#br0" timeOffset="47514">29633 10795 7405,'4'4'4293,"-2"-1"-3179,-2-3-814,-12 11-130,5-3 13,-10 10 626,7 20-837,6-18-115,3 17-234,14-19 169,1-6-3805,41 5 1925,-31-12 2088,27-3 0,-42-4 0,-2-1 0</inkml:trace>
  <inkml:trace contextRef="#ctx0" brushRef="#br0" timeOffset="47962">29845 10668 10645,'2'11'1615,"0"-1"-584,-2-10 515,0 64-1546,0-33-2363,2 23 1,1 2 2012,0-19-47,4 17-4347,0-20 3055,-4-19 1689,2 6 0,-5-21 0,0 0 0</inkml:trace>
  <inkml:trace contextRef="#ctx0" brushRef="#br0" timeOffset="48198">29993 10859 1881,'-4'6'1766,"1"-1"1239,3-5-1268,-34-4-153,20 3-1517,-26-1 1197,29 18-1020,19 2-12,-1 5 177,20-5-815,14-9 0,3-3-322,1 1-444,8-2 0,0-2 2253,-18-6-1081,20-6 0,-37 5 0,5-3 0</inkml:trace>
  <inkml:trace contextRef="#ctx0" brushRef="#br0" timeOffset="48614">30607 10605 11678,'5'11'2593,"-2"-1"-2083,6 40-437,-4-21-116,2 9 0,3 11 0,-2-7-91,2 4-100,3 5 0,0-5 55,-6-28-289,2-3-146,-7-20 52,-3-10 108,-1-3 219,-2-2-28,-3-1 1125,-23-11-599,13 18 362,-35 0-328,27 27 132,-9 23-491,19-12 23,10 11-62,15-14 11,2-7-1464,24-4 0,8-7 1554,14-16 0,-18 12 0,-3-2 0,-4-15 0</inkml:trace>
  <inkml:trace contextRef="#ctx0" brushRef="#br0" timeOffset="48764">30903 10880 3874,'5'8'1747,"-1"-2"1078,-4-6-1812,0 0-3191,28 42 2178,-11-29 0,13 29 0,-20-39 0</inkml:trace>
  <inkml:trace contextRef="#ctx0" brushRef="#br0" timeOffset="48914">30882 10647 9466,'7'4'2621,"-2"-1"-2621,-5-3-937,0 0 0,0 0 0</inkml:trace>
  <inkml:trace contextRef="#ctx0" brushRef="#br0" timeOffset="49200">31136 10605 11152,'2'8'3019,"0"-1"-2552,-2-7 264,0 0-437,10 40-188,-6-18-16,8 35-205,-8-18 0,0-1-151,0 0-396,2 5 0,0-4-67,-3-22 729,-8-6 0,3-10 0,-7-9 0</inkml:trace>
  <inkml:trace contextRef="#ctx0" brushRef="#br0" timeOffset="49352">31073 10753 5227,'-7'-8'896,"2"2"1201,5 6-2489,0 0 808,20 30-416,5-4 0,1 1 0,7 14 0,-11-18 0,1-1 0</inkml:trace>
  <inkml:trace contextRef="#ctx0" brushRef="#br0" timeOffset="49655">31284 10837 6493,'11'1'5336,"-3"0"-5036,-8-1 772,20 25-1072,-11-13 3,17 23 8,-18-24 2373,1 2-1483,-5-14-901,1-2-521,17-37 460,-12 24-135,15-20-17,-21 31-5850,9 5 6063,-4 8 0,2-3 0,-4 3 0</inkml:trace>
  <inkml:trace contextRef="#ctx0" brushRef="#br0" timeOffset="49830">31581 10964 7148,'9'12'8560,"-2"-3"-8286,-7-9-282,0 0-205,2 1-2224,9 2 1172,-4 0-3691,5 1 4956,-10-4 0,0 0 0,-2 0 0</inkml:trace>
  <inkml:trace contextRef="#ctx0" brushRef="#br0" timeOffset="50048">31475 10604 9315,'-3'-4'2638,"1"1"-773,2 3-3242,38 23 1153,-21-12-996,10 7 1,0 1-184,-8-4-207,4 4 1610,-3-4 0,-11-7 0,2 0 0</inkml:trace>
  <inkml:trace contextRef="#ctx0" brushRef="#br0" timeOffset="50500">31835 10605 11695,'3'2'4825,"-1"-1"-4495,-2-1-181,13 71-149,-8-42-35,3 13 0,0 1-343,-3-10 201,-1-11-1251,1 8 362,-6-29 640,2 0 299,-3-16 21,6-13 305,0 14-145,3-10-82,-1 21-6,-1 1-87,18 23-366,-11 7 361,9 7 560,-28-2-1874,-11-27-105,-1 0-1364,2-11 2909,13-2 0,1 4 0,3-2 0</inkml:trace>
  <inkml:trace contextRef="#ctx0" brushRef="#br0" timeOffset="50819">32110 10859 10842,'42'17'416,"1"0"1,-10-5-1,-2-4-416,26-11 726,-27-8-1142,14-11 693,-23 12 83,28-10 8,-36 17 1446,43 3-1601,-29 2-136,8 0 0,1 0-77,-4 1-143,10 0-2326,15 2 1104,-28-2-480,16 2 1954,-37 2 0,-4-5 1,-2 4-1</inkml:trace>
  <inkml:trace contextRef="#ctx0" brushRef="#br0" timeOffset="50983">32808 10986 17253,'2'7'51,"-1"-1"-9882,-1-6 9396,7-6 0,-6 4 1,6-4-1</inkml:trace>
  <inkml:trace contextRef="#ctx0" brushRef="#br1" timeOffset="54966">9743 15081 24575,'9'0'0,"-14"0"0,-18 0 0,-11 0 0,2-1 0,-3-2 0,6-5 0,0-2 0,-9 2 0,0-8 0,5-21 0,2-15 0,6 2 0,4-2 0,5-5-528,3 13 1,-3-7 0,2-3 0,7-1 0,11 1 527,10 9 0,9 0 0,6-1 0,4 1 0,3 0 0,-2 0 0,-1 2-986,-1-5 1,0 2 0,-1 0 0,3 1 0,3 0 0,5 0 985,-4 7 0,2-2 0,3 1 0,3-1 0,1 1 0,3 2 0,1 2 0,3 3 0,1 3 0,-4 8 0,2 2 0,4 3 0,1 2 0,3 1 0,0 2 0,0 1 0,0 0 0,-1 1 0,-1 1 0,-3-2 0,-2 1-229,9-4 0,-5-1 0,-1 0 0,-1 1 0,0 1 0,1 4 0,4 4 0,3 4 229,-15 3 0,4 3 0,2 3 0,3 1 0,2 2 0,0 2 0,1 1 0,-1 2 0,0 0 0,-2 0 0,-3 2 0,-1-1 0,-5 0 0,-3 0 0,-5-1-414,13 8 0,-7-1 1,-4 2-1,-4 1 0,0 3 1,2 5 413,0 0 0,3 4 0,1 4 0,-2 1 0,-2 2 0,-5 0 0,-7 0 0,-10-1 0,-7 11 0,-11 2 0,-8-1 0,-6 0 0,-3-2 0,-1-9 0,-6 0 0,-3-1 0,-3-1 0,0 0 0,1-1 0,3 0 0,1 0 0,0-2 0,-3 1 0,-7-1 0,-8-1 0,8-14 0,-6 1 0,-4-1 0,-5 1 0,-3 0 0,-3 0 0,-2-1 0,-2 0 0,0 0 0,0-2 0,1 0 0,1-2 0,3-1 0,2-1 0,5-1 0,3-3-253,-11 5 0,5-5 0,4-1 0,1-3 0,-2 1 0,-3 1 0,-7 2 253,10-3 0,-4 3 0,-4 1 0,-2 1 0,-2 0 0,-2 1 0,-1 0 0,-1 0 0,0-1 0,0-1 0,1-2 0,2-1 0,2-2 0,3-3 0,2-2 0,-9-3 0,2-2 0,2-3 0,2-2 0,0-1 0,2-3 0,-1 0 0,0-2 0,-2 0 81,4 0 1,0-1-1,0-2 1,1 0 0,-1-2-1,0 0 1,0-2 0,0 0-1,-1-1 1,1-2-82,-1 0 0,-1-1 0,-1-1 0,-1-2 0,0 0 0,1-1 0,1 0 0,2-1 0,2 0 0,2 0 0,3 0 0,-6-5 0,3 0 0,3 0 0,2-1 0,2-1 0,3-2 0,1-2 0,-3-5 0,2-2 0,2-1 0,4-3 0,6-2 0,8-3 0,10 4 0,5-4 0,6-3 0,3-2 0,3 1 0,2 1 0,2 3 0,1 4 0,5-9 0,4 6 0,4 2 0,2-1 0,3-6 0,-8 9 0,1-5 0,1-3 0,2-2 0,1 1 0,3 1 0,3 4 0,3 4 0,4 8 0,0 8 0,5 4 0,2 5 0,3 2 0,2 2 0,2 2 0,0 2 0,1 0 0,0 0 0,-2 0-128,-2 0 1,1 1 0,0 1 0,1 1 0,1 1 0,-1 0-1,1 1 1,0 0 0,0 0 0,0 1 0,0 1 127,1-1 0,0-1 0,0-1 0,1 1 0,-1 1 0,1 0 0,0 3 0,0 1 0,0 3 0,0 3 0,0 4 0,-4 2 0,1 4 0,1 3 0,0 3 0,1 1 0,-1 2 0,0 1 0,0 1 0,-2 0 0,-2 0 0,-2 0 0,-2-1 0,-2-2-86,12 6 1,-4-1 0,-4-1 0,-1 2 0,-2 1-1,0 3 1,1 5 85,-5-1 0,1 3 0,1 3 0,-1 2 0,-2 2 0,-2 0 0,-3 1 0,-4 0 0,-5-1 284,1 10 0,-4 1 0,-5 2 0,-6-2 0,-5-1 0,-7-2-284,-7-2 0,-8-2 0,-5-2 0,-5 0 0,-4 0 0,0-6 0,-3 1 0,-5 0 0,-2-1 0,-2-3 0,-1-3 0,-2-5-125,-7-3 1,-2-5 0,-2-5 0,-2-2 0,-2-2 0,-1-1 124,9-1 0,-3-2 0,-1 0 0,0-1 0,-1-2 0,-1-2 0,0-2 0,1-3 0,-4-4 0,-1-4 0,-2-4 0,1-1 0,1-1 0,2 2 0,3 1 0,4 3 0,-12 3 0,5 3 0,3 0 0,-3-6 0,10-6 0,0 0 0,-1 0 0,1-1 0,0 1 0,-1 0 0</inkml:trace>
  <inkml:trace contextRef="#ctx0" brushRef="#br0" timeOffset="60567">8763 14288 9053,'9'8'1641,"-1"-1"892,-5-47-2365,4 17-164,2-11 1,9-8 296,9 9 0,9-4 0,6-2 1,-1 1-1,-5 4-923,0-2 1,-3 3 0,6-4 660,-6 7 1,6-5 0,3-2-1,1-1 1,0 2 0,-3 2 0,-6 6-439,8-4 1,-5 5 0,2 0 411,-2-1 0,2 0 1,2-1-1,3 0-28,1 1 0,3-2 0,1 1 0,1 1 0,-1 0-210,-4 4 0,-1 1 0,1 0 0,0 0 0,2-1 223,-4 2 1,2-2-1,0 0 1,1 1 0,1 0-1,2 1-73,-2 1 0,2 2 0,0-1 1,2 1-1,2 1 0,1 0 1,3 1 62,-7 2 0,4 1 0,2 1 1,1 0-1,1 0 0,1 1 0,-2-1 1,0 1-1,-3 0 0,-2 0 6,6-3 0,-4 1 0,-1 0 1,-1 0-1,0 0 0,3 0 0,4 1-62,-5 1 1,5 1-1,3-1 1,2 0 0,0 1-1,-1 0 1,-2 1-1,-3 0 1,-5 2 0,-6 0-493,13 0 0,-9 1 0,-3 2 0,0-1 443,11-1 0,-2 0 1,-4 0-45,17-1 0,-24 0 1366,-42 6-1684,-7-2-5267,-39-8 4061,20 7 2180,-35-5 0,45 10 0,-2 0 0</inkml:trace>
  <inkml:trace contextRef="#ctx0" brushRef="#br0" timeOffset="61318">12510 12234 11846,'32'48'-27,"0"0"0,0-1 0,-1 0 0,-1-2 1,-7-12 26,-9-14 1587,-1-9-1281,-18-34-71,1 1-891,-4-28 1,1-3 982,6 10-1332,2-12 0,4 3 1005,10 18-678,21-5 1,4 2 178,-9 13-318,9-1 0,-3 8-284,-21 23-1161,9 11 1441,-12 0 1239,8 27 697,-9-4-477,0 1 3584,10 0-3961,-11-30 211,21 2-472,-15-18-8,9-3-48,4-13 380,1-13-72,-7 5 238,-8-4-9,-16 18 79,-6 2 386,-24 9 1,-7 7-773,4 2-67,-16 9 1,6 10-546,35 8 0,6 3 68,-12 13-106,27-14 0,8-7-207,8-18 3140,12-1-4726,-5-15 0,7-7 0,-5 1 2269,-4-1 0,0 0 0,22-7 0,-5 1 0,-24 1 0</inkml:trace>
  <inkml:trace contextRef="#ctx0" brushRef="#br0" timeOffset="61552">13525 12001 11594,'-6'-8'3072,"-38"11"0,-8 10-2941,17 7-2643,-16-5 0,5 3 2215,33 3 959,25 4-1224,21 1 447,1 0 476,-8-13 1,3 1-180,0 6 0,-2-1 11,5 3 168,-4 18-571,-37-33 210,-37 0 0,30-5 0,-18-3 0</inkml:trace>
  <inkml:trace contextRef="#ctx0" brushRef="#br0" timeOffset="61717">13695 12086 14257,'15'4'3176,"-3"-1"-3022,-12-3-451,16 32-143,-9-16-2486,18 32-6905,-18-35 9657,1-1 0,-7-11 0,-2-3 0</inkml:trace>
  <inkml:trace contextRef="#ctx0" brushRef="#br0" timeOffset="63051">13568 11874 12584,'-7'-34'2775,"1"6"-2632,6 28-3663,104 14 2631,-60-4 865,1-1 0,10 2 0,-10-1 162,0 7 284,-1 3 1,-3 1 266,-13-5 1055,5 15-977,-43-24-2979,-20 9 2536,9-2-204,-19 26-120,23-17-131,-4 22 94,19-24-349,29 13 350,-14-27 3065,28-7-3169,-26-18-346,6-34 1,-2-7 219,-4 4 158,-5 17 0,1-6 1,-3 7 62,-4-8 45,0 2-580,-4 12 1,-1 1 615,1 4 462,-3 10-557,10 52 1,5 21-197,-1-23 0,1 1 24,4 19 1,2-5 90,14-12 571,-9-17-1798,14 0-41,-7-13 522,5-3-682,-5-22 978,-13 0 97,5-9 403,-5-16 1583,-7 14-451,1-7 2010,-9 22-1002,-3 46-2048,2-14 43,9 39-37,0-34 79,9 4 1489,12-11 1,5-6-2003,7-14-1453,-6 4 1,-3-7 1685,-9-34 247,-17-1 226,-6 9 467,-4 6-657,1 19-289,-1 2 129,12 18-61,-2-2-267,21 13 1306,1-12 0,5-3-1822,2 0 0,3-3-1378,12-3 0,-1-4 2292,-17 0 0,-4-6 780,-1-23 0,-8-3 24,-15 7-95,-5-6 1,-7 4-290,-10 17 53,-13 17 1,0 7-525,6 18-94,-21 10-378,53-12 1,9-2 391,-2-10 69,34 13 62,-31-31 263,20-37-140,-25 21 3216,10-29-3227,-23 37 1078,7 1-1120,-4 7 115,15 3-123,-4 1 10,31-3 1,7-1-193,-9-2-200,14-2 1,-2-3 316,-27-4-188,-10-27 1,-7-8 95,-9 3 76,-5 7 0,-3-7 1,-2 7 54,-13-7 370,-11 4 0,-3 4-249,8 17 249,-32 5-154,48 40 130,16 29 0,9 5-415,5-10-506,4 5 0,5-4 539,11-24 8,6-4-1507,-10-10 1,3-3 1213,2-2 1,1-2-319,9-2 0,-1-2 185,-12-2 0,-2-3-3657,6-5 1,-5-4 4074,-3-5 0,2-1 0,-28 10 0</inkml:trace>
  <inkml:trace contextRef="#ctx0" brushRef="#br0" timeOffset="63452">16044 11367 14235,'7'11'2843,"0"19"1,-1 5-2707,-1-3 1,5 23 1,6 6-302,0-19 1,2-2-247,-2 1 1,1-1 227,4-2 1,-2-6-87,-4-10 155,-2-4 51,-9-12-76,-3-10-443,-7-25 492,-2 1 0,-1-4 267,-4-16 0,-1-2-119,2 10 1,1-1-63,-1-13 0,4 4 274,12 5-272,2-6-123,27 29 114,-10 16-142,36 14 384,-21 29-121,1-2-21,-26-3 0,-6 1 29,-10 0 81,-10-3 1,-6-2-107,-21 0-2150,-12 3 1903,7-22-648,7-8 72,12-5 668,-5-28 0,21 20 0,2-18 1</inkml:trace>
  <inkml:trace contextRef="#ctx0" brushRef="#br0" timeOffset="63652">16383 11113 9763,'4'4'4023,"0"-1"-327,-4-3-3172,23 49-457,-13-22-232,11 22 0,2 2-255,-5-9-140,1-2 0,1-1 474,2-5-963,-3-9 1,0-2-330,2-1 1378,12-17 0,1-4 0,-14 1 0,27-15 0</inkml:trace>
  <inkml:trace contextRef="#ctx0" brushRef="#br0" timeOffset="63902">16764 11388 0,'7'-15'7329,"-1"2"-3429,-6 13-1509,0 0-805,-34 21-1939,39-3 955,-18 15-653,40-16 3398,11-8-3235,-6-19-58,-7 0 58,-4-19-62,-18 10-19,-6-14-73,-3 14-252,-19-15 106,9 20-55,-11-6-183,12 15-210,0 1 636,-5 4 0,11-1 0,-3 3 0</inkml:trace>
  <inkml:trace contextRef="#ctx0" brushRef="#br0" timeOffset="64106">16997 11070 11241,'2'3'4565,"-1"-1"-1340,-1-2-2343,15 35-988,-6 0 0,1 5-75,6 1 0,1 0 23,-4 3 0,0-2-1586,13 12-3585,-22-34 3528,0-2 1801,-37-37 0,21 11 0,-15-13 0</inkml:trace>
  <inkml:trace contextRef="#ctx0" brushRef="#br0" timeOffset="64253">16955 11240 4491,'0'9'8692,"0"-2"-4409,21-45-3639,26 24 1,7 3-645,-20-11 0,2-1-914,6 14 0,5 4 1,-6 2 845,-10 0 1,-1 0-799,14-2 1,1 1 544,-13 0 1,1 0-2099,20-2 0,-1-3 2419,-2-10 0,0 7 0,-34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5:02:10.7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1223 10108 24575,'-6'0'0,"33"0"0,28 0 0,-18-3 0,11-4 0,8-1 0,2-1 0,-3 1 0,-5 1-2417,-2 1 0,-5 1 1,2 0-1,6-1 2417,-5 0 0,5-1 0,4 0 0,2-1 0,2 0 0,0-1 0,-1 1 0,-1 0 0,0 1 0,1-2 0,0 1 0,-1 0 0,1 0 0,0 0 0,-2 1 0,1 0-427,1 1 0,0 1 0,-1 1 0,-1-1 0,2 1 0,1-1 0,1-1 427,-9 1 0,1-2 0,1 0 0,1 0 0,1-1 0,0 1 0,0 0 0,0 1 0,-1 0 0,1 2 0,5 1 0,1 0 0,0 2 0,0 0 0,0 0 0,-1 1 0,-1 0 0,-3-1 0,-1 0-144,6-2 0,-3 0 0,-2 0 1,-1 0-1,2 1 0,2 0 144,-5 1 0,3 1 0,1 0 0,1 0 0,0 0 0,-2 1 0,-3-1 0,-3 0-100,8 0 1,-4 0 0,-3 0 0,0 0 0,0 0 99,8 0 0,-1 0 0,1 0 0,0 0 0,-8 0 0,2 0 0,-1 0 0,-1 0 0,-5 0 0,7 0 0,-5 0 0,-2 0 0,12 0 0,-10 0 2433,-13 0-2433,-10 0 4407,-8 0-4407,-10 0 0,-4 0 0,-2 0 0</inkml:trace>
  <inkml:trace contextRef="#ctx0" brushRef="#br0" timeOffset="902">5396 11468 24575,'-8'-4'0,"35"2"0,19 1 0,-1 1 0,6 0-532,-7 1 1,4-1 0,5 0-1,4-1 532,-8-1 0,6 0 0,3-2 0,1 1 0,0-1 0,-2 1 0,-4 1-821,3 0 1,-4 2 0,0-1-1,-1 0 1,4 0 820,2-2 0,3-1 0,1 0 0,-1 0 0,-2 1 0,-5 0 0,4 2 0,-4 1 0,-3 1 0,-5-1 676,9 0 0,-3 0-676,-6 0 0,2 0 0,-7 0 0,12 0 0,-35 0 0,-15 0 0</inkml:trace>
  <inkml:trace contextRef="#ctx0" brushRef="#br0" timeOffset="4302">5524 12734 24575,'56'0'0,"-13"-2"0,8 0 0,1 0 0,-6 0 0,1 0 0,2 1 0,3-1-1198,-4 1 0,4-1 0,2 1 0,-1 0 0,-1 0 0,-4 0 1198,3-1 0,-4 1 0,-2-1 0,2 1 0,4 1 0,2 0 0,-2 0 0,-5 0 767,14 0 0,-7 0-767,-18 0 0,-1 0 623,14 0 1,-7 0-624,-23 0 0,-11 0 0,1 0 0</inkml:trace>
  <inkml:trace contextRef="#ctx0" brushRef="#br0" timeOffset="8151">5452 13985 24575,'56'0'0,"0"0"0,1 0 0,-1 0 0,0 0 0,0 0 0,0 0 0,0 0 0,1 0 0,-1 0 0,0 0 0,-10 0 0,1 0 0,3 0 0,2 0 0,2 0 0,1 0 0,2 0 0,1 0 0,1 0 0,1 0 0,2 0 0,0 0 0,0 0 0,1 0 0,1 0 0,-1 0 0,1 0 0,-1 0 0,1 0 0,-1 0 0,-1 0 0,0 0 0,-1 0 0,-1 0 0,-1 0 0,-1 0 0,-2 0 0,-1 0-469,7 0 1,-2 0 0,-1 0 0,-1 0 0,0 0 0,-2 0 0,0 0 0,0 0 0,0 0 0,-1 0-1,0 0 1,1 0 0,-1 0 0,1 0 0,0 0 0,1 0 0,1 0 0,0 0 0,1 0-1,2 0 1,0 0 414,-5 0 1,0 0 0,1-1 0,2 1 0,0 0-1,1 0 1,0 0 0,1-1 0,1 1 0,0 0-1,0 0 1,1-1 0,-1 1 0,1 0 0,-1 0-1,0 0 1,1 0 0,-2 0 0,1 0 0,-1 0-1,-1 0 1,0 0 0,-2 0 0,0 0 0,0 1-1,-2-1 1,-1 1 0,-1 0-61,9 0 1,0 0-1,0 0 1,-1 1 0,1-1-1,-2 1 1,1 0-1,-2-1 1,0 1 0,-2 0-1,0 0 1,-2 0 0,-1 0-1,-1 0 1,-2-1-1,-1 1 1,-3 0 0,-1-1-1,-2 1 114,24 0 0,-6 0 0,-6-1 0,-2 1 0,1 0 0,1 0 0,5 1 125,-7-1 0,2 1 0,2 0 0,2 1 0,0-1 0,0 1 0,-1 0 0,-2-1 0,-2 0 0,-2 0-125,5 0 0,0 0 0,-2 0 0,-2 0 0,-3 0 0,-3-1 0,-4 1 0,11-1 0,-8 0 0,6 1 0,3-1 0,9 1 0,1 0 0,-9 0 0,-18 0 0,-8 1 0,-20-4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5:10:33.28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FF0000"/>
    </inkml:brush>
    <inkml:brush xml:id="br2">
      <inkml:brushProperty name="width" value="0.0567" units="cm"/>
      <inkml:brushProperty name="height" value="0.0567" units="cm"/>
      <inkml:brushProperty name="color" value="#FF0000"/>
    </inkml:brush>
  </inkml:definitions>
  <inkml:trace contextRef="#ctx0" brushRef="#br0">13905 13975 24575,'-18'4'0,"2"-1"0,8-3 0,-2-2 0,-13-25 0,7 3 0,1-3 0,-1-8 0,1-1-252,-5-6 0,3-1 252,7-1 0,3-2-588,0 0 1,0-2 587,4-8 0,2-3 0,-1 10 0,2-3 0,2 2 0,3 8 0,2 0 0,0 1 0,-2-17 0,5 2 0,6 15 0,4 1 0,0 5 0,-3 8 0,1 1 0,9-18 0,2 3 0,-7 16 0,1 6 0,6 6 0,1 4 0,1-1 0,-1 3 475,29 3-475,-16 16 0,-2 4 0,14 7 0,-12 3 0,1 2 382,-12-9 0,-2 0-382,1 6 0,1 1 0,-1-2 0,-1 1 0,-1 1 0,-2 0 0,-6-3 0,0 2 0,11 12 0,-2 1 0,-14-9 0,-1 0 0,10 19 0,-3 3 0,-10-4 0,-6 0 0,-4-5 0,-5-1 0,-7 7 0,-7-1 0,-3-13 0,-6-1 0,-11 8 0,-4-2 0,10-8 0,0 0 220,-5 4 0,-4 1-220,-6 0 0,0-1 0,14-8 0,-1-1 0,-15 5 0,-1-2 0,19-10 0,0-2 0,-5-2 0,0-1 0,-1 3 0,0-1 0,6-4 0,0-1 0,-3 3 0,-1-1 0,4-3 0,1 0 0,-26 10 0,15-8 0,22-6 0</inkml:trace>
  <inkml:trace contextRef="#ctx0" brushRef="#br0" timeOffset="971">14984 13771 24575,'39'3'0,"3"-6"0,8-3 0,2-1 0,6 0 0,4-2-1463,-13 2 0,3-1 0,1 0 0,0 0 0,-1 0 1463,6 0 0,0 0 0,-1 0 0,1 1 0,-1-1 0,0 1 0,1 0 0,3 0 0,-10 0 0,3 0 0,2 0 0,-2-1 0,-2 2 0,-6 1 0,5 0 0,-7 1 0,6-1 0,4-1 0,6-2 0,2 0 0,-2 2 0,-9 1 553,12 4 0,-7 2-553,-2-1 0,-2 0 674,-2 0 0,-6 0-674,-10 0 0,-7 0 0,-16 0 0,1 0 0</inkml:trace>
  <inkml:trace contextRef="#ctx0" brushRef="#br1" timeOffset="22857">16066 5694 11897,'2'5'2140,"0"-1"-994,-2-4-614,0 29-23,1 11-369,1 18-99,-1-17 1,1 9-1,-1 1 1,0-7-96,0-5 1,0 1-677,0 5 1,-1 8 0,0-2 0,0-10 323,-3 5-101,-2 8 628,1-1 1,2-31-1,1 11 1</inkml:trace>
  <inkml:trace contextRef="#ctx0" brushRef="#br1" timeOffset="23059">16447 6160 15002,'0'6'1137,"-4"29"-1616,3-20-2708,-3 35 396,5-35 2791,2 6 0,-1-17 0,-1-2 0</inkml:trace>
  <inkml:trace contextRef="#ctx0" brushRef="#br1" timeOffset="23508">16341 5842 14512,'6'6'742,"0"-1"-1447,19 41 705,-10-20-911,8 16 0,1 3 908,0 0-1249,-3 3 1,4 10-1,-4-7 1203,-8-21 0,-1 0 67,5 14 1,2 6 0,-5-13 1117,-9-20 648,2-9-1899,-5-14-266,5-26 227,-3 4 302,5-8 1,3-10-1,0 4 188,3 3 0,0 1 53,-3 0 1,1-4 0,3 8 122,9 7 1,0 11-392,-6 14-71,21 22-56,-28 7-695,2 22 0,-1 4 171,-2-13-456,-1 7 1,-1-5-928,-6-28 1898,1-1 15,0-9 0,-2-2 0,1-1 0</inkml:trace>
  <inkml:trace contextRef="#ctx0" brushRef="#br1" timeOffset="23825">17039 6117 4872,'3'22'2602,"-1"-5"0,-2-17-2423,0 0-1033,82-1 845,-52-6 517,21 0 0,-3-4-508,-29-7 78,1-6 1781,-19-9-1859,-4 20 3299,-10-10-3332,-1 24 33,-5 5 86,-3 5 435,-11 24 0,2 8-837,9 10 148,-6-10 0,12-1-1360,42-14 0,11-8-155,1-7-132,2-2 0,2-4 1815,15-16 0,-29 6 0,7-7 0</inkml:trace>
  <inkml:trace contextRef="#ctx0" brushRef="#br1" timeOffset="24160">17695 6075 11177,'-8'-3'4130,"0"1"-3427,8 2 652,-44 18-996,24-5-497,-14 23 1,2 4-140,21-11 7,3 6 0,6-4 85,11-20-1011,46-20 914,-19-24 282,-9 16 0,0-2 604,-8-12 1,-6 2-602,-5 13 215,6-5-13,-10 27-1994,22 43 361,-13-28-338,5 6 0,0-2-40,-4-17 958,9 1 0,-14-8 0,1-1 0</inkml:trace>
  <inkml:trace contextRef="#ctx0" brushRef="#br1" timeOffset="24408">17949 6054 13902,'10'39'-23,"0"1"1,0 0 0,4 10-1,-4-11 247,-11-24 0,-3-16-213,0-9-11,-1-4-64,2-7-115,7-11-232,12-12 1,4-1-24,-1-4-738,5 2 0,1 7-788,-11 27 526,4 1 627,-1 11 0,-10 0 0,3 2 0</inkml:trace>
  <inkml:trace contextRef="#ctx0" brushRef="#br1" timeOffset="25008">18627 5757 14428,'8'11'1515,"0"-2"316,-8 29-1346,0-11-472,3 17 0,2 15 0,0-8-88,-1-18 1,0 0-53,2 19 0,2 7 1,-1-12 11,0-11 297,1-1-686,2-69 302,-1-1 7,7-8 0,5-10 0,-2 6 265,-5 18 0,0 1-21,4-10 1,3-4-1,-3 9 299,7 7-208,-10 13 518,1 38 0,-2 16-940,-6-2 1,-2 3 155,4 11 0,1 1-559,-2 4 1,2-15 888,6-34-204,7 9 226,-3-40 0,2-20 0,-1 4 161,-2 14 1,-1 0-301,11-26 0,3 13 1030,14 55-1772,-21 14 344,10 14-3422,-16-21 0,-2-4 2598,-5-8-3242,12 4 2299,-21-20 2078,-1-6 0,-2 6 0,-1-3 0</inkml:trace>
  <inkml:trace contextRef="#ctx0" brushRef="#br1" timeOffset="25309">19600 5969 6593,'-7'3'3122,"1"-1"1272,6-2-4025,0 0 901,-41 83-1804,45-41 499,-22 6 0,6-4 631,34-21-1406,22-31 724,-21-1-124,26-24 201,-35 10 114,-6-15 0,-3-1-105,-5 10 1048,-3-4 0,-4 4-1717,-5 21-554,-4 1 1223,-8 8 0,14 0 0,-8 2 0</inkml:trace>
  <inkml:trace contextRef="#ctx0" brushRef="#br1" timeOffset="25861">19897 6054 7344,'8'7'4768,"-2"-1"-1595,-6-6-2807,0 0-349,-45 17-20,24-2 564,-8-2 0,1 5-837,13 15 1,7 2 275,1-4 295,6 3 1,7-6-22,7-20-63,15-21 1,1-8-400,-3-4-758,-1-4 0,3-9 0,-4 3 792,-8 10 0,-2-3 606,2-13 0,3-11 0,-1 0 0,-5 8-131,-4 9 0,-3 1-307,6-14 0,1-4 0,-12 24 302,-42 66-257,20-7-270,-2 6 0,2 1 211,9 4 0,7 1 0,3-2 46,20 6 0,11 0 6,-2-23 0,2-3-52,6 20 0,8-8-291,8-29 1,8-12 0,-6-4 17,-13-1 0,-1-3 1288,6 6 1,5-1 0,-19-5-563,-26-19-7,-48 44-360,-7-7-244,19 30 0,8 6-100,17-10-64,8 3 0,8-2-22,15-18-4572,23-11 1,2-8 3952,-6-6 1,-2 4 0,-6-1 0,-23-1 0</inkml:trace>
  <inkml:trace contextRef="#ctx0" brushRef="#br1" timeOffset="26062">20913 5779 17536,'11'0'1826,"-3"1"-1037,-8-1-226,-15 32-190,5-9-421,3 14 0,-1 12 1,2-7-841,3 13 609,3-14 1,1 6 0,1-9-241,4-3-9312,-6 21 9098,-9-38 0,0 6 0,-1-24 0</inkml:trace>
  <inkml:trace contextRef="#ctx0" brushRef="#br1" timeOffset="26479">15790 6794 12174,'42'-3'2201,"0"-1"0,16-2-1840,-16 5 0,9 1 0,3 0 1,-5 0-1121,-9-1 1,-2 0 0,9 0 879,-3 0 0,10-1 1,6 0-1,5-1 0,3 1 1,-1 0-1,-2-1 0,-4 1 1,-7 1-612,4-1 1,-7 0-1,-2 1 1,4 0-1,10 0 489,-18 0 1,5 0 0,4-1 0,4 1 0,3 0 0,1 0 0,2 0-1,-1 0 1,0 0 0,-2 0 0,-2 0 0,-3 0 0,-5 1 0,-5-1 8,12 1 0,-8 0 1,-4 1-1,0-1 1,5 1-1,8 1 80,-12-1 0,4 0 1,5 1-1,3 0 1,3 0-1,3 0 1,1 0-1,1 1 1,0-1-1,0 0 0,-1 1 1,-3-1-1,-2 1 1,-4-1-1,-3 1 1,-6-1-203,14 1 1,-8-1 0,-4 1-1,-2 0 1,1 0 0,3 0-1,6 0 114,-5 0 0,4 1 0,5-1 0,2 1 0,1-1 0,1 1 0,0 0 0,-3 0 0,-1 0 0,-5-1 0,-5 1 0,-5-1-314,20 3 1,-9 0-1,-5-1 1,2 1 313,0 0 0,-1-1 0,0 1 0,0 0-3,-5 0 1,-2-1 0,2 1 0,3 0-485,0-1 1,4 2 0,3-1-1,-1 1 1,-4-1 0,-6-1 38,3 1 0,-6-1 0,3-1-1823,12 1 0,9 1 0,-10-3 0,-32-7 2387,-41-13 1,2 0 0,-11 4 0</inkml:trace>
  <inkml:trace contextRef="#ctx0" brushRef="#br1" timeOffset="26627">21336 7091 17931,'0'11'-3858,"1"-1"-1172,-1-10 5030,0 0 0,0 0 0</inkml:trace>
  <inkml:trace contextRef="#ctx0" brushRef="#br1" timeOffset="27509">16743 9292 13095,'6'10'3982,"-2"-3"-4251,-4-7 278,28 0-60,17-5 1,4-1-30,-18 2 0,0 0-401,27-7 1,-6-3 390,-29 0-158,-10-14 1,-9-2 200,-32 3 47,0-20-1533,-7 41 0,-5 11 1737,6 6 1,1 4-41,-1 0 0,0 1-765,1 6 0,3 1 819,-9 17-790,18-11 1,1 2 683,-5 17-576,25-10 1,6 7 0,3-7 146,11 6 363,17 3 0,6-9-623,6-32 577,-9-14 0,10-8 0,0-1 0,-9 4 0,16-3 0,-12-3 0,1-1 0,-1 1 0</inkml:trace>
  <inkml:trace contextRef="#ctx0" brushRef="#br1" timeOffset="28862">17378 9250 6602,'3'4'5801,"-1"-1"-3325,-2-3-659,-80 16-1579,50-5-415,-21 4 1,4 1 176,27-2-636,8 15 574,15-19 175,17 7-107,-2-15-127,25-7 1,4-1 25,-5 2-375,11-3 0,-2 2 241,-19 8-21,7 5-31,-24 23 0,-7 6 800,-2 2-426,-7 12 1,-6 0 41,-12-7-205,2-5 1,-1 7 0,2-7-244,-1 10-5,-1 5 0,9-4 72,22-25-2638,40-12 3002,-20-12 52,2-17 0,-3-7-161,-14-4 63,-12-20 1,-6-3-28,-11 11 53,2 0 0,-9 1-168,-35 9 1,-2 9 69,18 0-62,-17 0 1,11 5-213,41 15-59,4 0-269,53-9 414,-21 1-71,2 0 1,10-3-1,-6 1-18,16-6-775,-10-3 0,7-5 0,-9 3 752,4-6 1543,-1-4 1,-8 0-538,-29 11 605,-2-3 2067,-11 8-22,1 8-3241,-8 11 8,4 8-172,0 27 0,5 6-3450,14 6 3454,-12-7 0,6-6-708,45-18 540,-32-25-72,29-24 176,-33 4 719,3-13 0,-1 0 144,-4 10 2638,10-25-4182,-13 77 258,-3-10-3431,24 30 3856,-7-26-2698,11-8 0,11-1 1,-6-3 2174,12-1 467,-12-4 0,6-1 0,-11-4 564,-11-9 4206,-1-29-3120,-22 23-414,-7-15-247,-9 24 1879,-2 5-1879,-12 2-647,-4 21 1,0 4-250,-3-4-96,5 9 1,7 1-106,19-14 2459,31 9-2286,-10-20 12,26 1 586,-21-15-500,1-2 879,18-18-658,-24 19 146,15-7-149,-16 39-8,4-2-160,6 8-50,-2-11-2,-2-9-35,3-3-16,2-1-241,24-16 171,-16-8 86,8-8-20,-31 0 0,-6-6 624,-8-17 0,-3 0-395,5 17 0,-2 1-34,-4-14 1,-3 13-16,4 32-123,0 4-70,0 7-76,-1 36 1,3 10-194,4-7 154,2-6 1,1 8-1,3-10 98,16-1-1166,8-13 1,12 0 0,-2-6-1820,3-10 0,3-4 2587,-1 2 0,3 1 1,-6-4-1,-8-8 1,-7-3-1,3-8 1</inkml:trace>
  <inkml:trace contextRef="#ctx0" brushRef="#br1" timeOffset="29109">19410 9292 8343,'8'9'9470,"-2"-1"-9027,13 36-443,-9-21-2908,21 24 1,4 1 2919,-12-22 265,7 1 0,0-5-103,-15-21 5,6-27 0,-1-9-274,-5 3 334,4-15 1,-3-1-315,-10 12-186,0 4 1,0 1-519,-1 1 172,2-3-5853,-6 23 5745,-1 10 0,0 1 0</inkml:trace>
  <inkml:trace contextRef="#ctx0" brushRef="#br1" timeOffset="29461">20024 9356 19460,'-36'21'540,"9"-3"-903,8 18 1,6 3 205,5-9 20,4 6 0,6-6 8,9-21-5354,42-25 5166,-29 2 544,7-11 0,0-4 433,-5-12-660,-4 7-53,-7 9 53,-13 27-1366,21 33-211,-10-17-2713,7 7 1,2-1 4289,-5-12 0,4 2 0,-14-12 0</inkml:trace>
  <inkml:trace contextRef="#ctx0" brushRef="#br1" timeOffset="29726">20299 9419 6820,'7'4'4668,"-2"0"-4061,-5-4 68,24 52-812,-15-20 750,4 0 1,-1-1-468,-9-15-32,-2-17-49,2-21-65,0 2 77,10-25 0,5-6-185,-3 22 0,0 0 18,3-18 1,4 3-4827,6 18 1,-1 9 4811,-5 8 1,12-3 0,-28 13 0</inkml:trace>
  <inkml:trace contextRef="#ctx0" brushRef="#br1" timeOffset="29862">20722 9377 7333,'6'9'6244,"-1"-2"-4500,-6 31 1,-3 8-3193,8-5 984,-7 10 1,4-10 463,9-37 0,-7-5 0,1-16 0</inkml:trace>
  <inkml:trace contextRef="#ctx0" brushRef="#br1" timeOffset="30026">20638 9102 9761,'8'8'4684,"-1"0"-3804,-7-8-1922,0 0-8055,101 44 9097,-73-32 0,1 0 0,27 13 0,-3-2 0,-22-10 0</inkml:trace>
  <inkml:trace contextRef="#ctx0" brushRef="#br1" timeOffset="30318">21061 9313 7313,'11'2'7166,"-2"0"-5943,-9-2 1392,-87 56-2631,60-31-11,-4-1 1,-6 5 0,12-3-69,18-1-557,24 22 495,-6-32-216,27 6 180,-19-25 105,10-11 0,0-3 301,-4 2 30,21-20 729,-30 21-936,-8 12-159,1-1-277,-7 20 41,-2-3-1926,4 18 669,-1-14-3561,4 8 5177,-3-17 0,1-1 0,-4-5 0</inkml:trace>
  <inkml:trace contextRef="#ctx0" brushRef="#br1" timeOffset="30679">21230 9398 3758,'9'8'3624,"-3"-2"-459,-6-6-1785,0 0 88,11 33-1328,-7-13-134,7 28 105,-8-13 0,0-2-537,1-3 2914,11-1-2524,-6-41 36,6-27-34,-3 4 34,-2 7 345,15-21-275,2 17-6,0 2-22,3 14 81,-20 16 824,4 49-1182,-10-2-2289,6 5 1,2 0 269,-4-4 2254,19 1 0,-21-46 0,3-1 0</inkml:trace>
  <inkml:trace contextRef="#ctx0" brushRef="#br1" timeOffset="31147">21929 9419 9875,'0'8'3195,"0"-2"-2329,0-6 2138,-9 35-2215,-1-7-589,1 2 1,-1 0-131,-3 4-132,5 2 1,3-1-121,5-7 25,4 4 0,4-4-25,9-18-1857,22-10 0,2-7 2042,-8-3-33,8-7 1,-5-4 29,-23-5 140,-10-6 0,-4 0-34,-4 10-1909,-21-15 2153,9 44 1012,-13 43-1200,25-26-72,6 8 0,7-2 38,20-11-332,21-4 1,16-1 0,-7-3-143,-21-3 0,0-2 36,17 2 0,9 1 1,-12-3-4082,-2-7 4391,-18-6 0,-4 5 0,-18-4 0</inkml:trace>
  <inkml:trace contextRef="#ctx0" brushRef="#br1" timeOffset="31527">19537 9864 8628,'50'0'485,"-1"1"0,1 0 0,-1 0 0,0-1 0,0 1 0,-3 0 0,1 0 0,4 0-271,-1-1 0,2 1 0,4 0 0,0 0 0,-1 1 1,-2-1-216,6 1 0,-2 0 1,-1 0-1,1 1 1,0-1-7,-1 0 0,-1 1 1,1-1-1,3 1 0,7 1-224,-15-1 1,4 0 0,4 1 0,3 0 0,2 0 0,1 1 0,-2-1 0,0 1 0,-4-1 0,-4 0-1,-4-1-530,14 1 0,-8 0 1,-3 0-1,2 0 0,6 0 639,-10 0 1,7 1 0,4 1 0,2 0-1,-1-1 1,-5 0 0,-7-2 0,-9-1-1,-13-3-4410,5-8 4532,-60 4 0,-18 0 0,4-4 0,1 0 0,6 6 0,0-1 0</inkml:trace>
  <inkml:trace contextRef="#ctx0" brushRef="#br1" timeOffset="31762">19643 10054 7920,'-10'-6'1873,"59"-7"-1983,0 6 597,2 1 0,8-1 81,-5 4 1,4 1-1,-2 1-111,-9 0 1,-1-1-1,12 3-389,-18 1 0,8 1 0,5 0 1,6 2-1,2 0 0,3 0 0,0 0 1,0 1-1,-3-1 0,-2 0 0,-6-1 1,-5 0-291,15 1 1,-9 0 0,-2-1 0,2 1 0,9 1 60,-15-2 1,6 1-1,4 1 1,4 0-1,2 1 1,1 0-1,-1-1 1,-3 1-1,-2-1 1,-5 0-1,-6-1 1,-8-1-164,19 3 0,-13-2 0,3 1 324,7-1 0,5 1 0,-3-1 0,-10-1 0,-12-1 0,-4 0 0,11 0 0,1-1 0</inkml:trace>
  <inkml:trace contextRef="#ctx0" brushRef="#br1" timeOffset="33347">23580 8234 12848,'1'3'956,"1"0"-598,-8 24 1,-1 11-460,9-3 0,3 3 101,-3 1 0,1 4 0,2-3 1286,8 5 1,3-6-1225,7 2-194,-9-51-16,-14-19 55,1-13 1,3-6-58,5-3 0,4-4-691,-2 6 1,2-3 0,1 3 840,2-7 0,3 3-2027,6-8 1,3 19-2462,-2 43 3854,8 4 1,-20 27 0,-7-4 0</inkml:trace>
  <inkml:trace contextRef="#ctx0" brushRef="#br1" timeOffset="33597">23961 8382 7176,'3'6'2618,"0"-1"-899,-3-5-386,0 0-936,38 20-108,-14-30-156,6-3 0,-2-5 209,-9-20 345,-9 3 1,-6 3-156,-9 11-3042,-15-2 2748,1 16 498,-40 18-662,31 9 1,2 3-96,-3-4 0,3 3-343,4 13 0,7 2 76,10 0-457,19 2 0,10-2-484,20-5 2351,-12-7 0,4-5-3625,14-21 1,2-11 1971,-14 0 0,-2-2 0,2 2 0,-2 0 0,3-10 1</inkml:trace>
  <inkml:trace contextRef="#ctx0" brushRef="#br1" timeOffset="33811">24490 8213 9862,'3'3'5055,"-1"-1"-3721,-41-2-656,-7 21-698,-10-8-578,32 28 0,10 4 360,13-11 256,11 11 0,7-1 66,16-6 73,1 0 168,-10-3 230,-19-22-527,-10 5-28,-30-17 0,18 4 0,-16-10 0</inkml:trace>
  <inkml:trace contextRef="#ctx0" brushRef="#br1" timeOffset="33966">24638 8319 11076,'1'10'5858,"9"39"-6633,-7-11-2339,2 7 0,-1 0 3114,-6-1 0,2-1 0,-3-37 0</inkml:trace>
  <inkml:trace contextRef="#ctx0" brushRef="#br1" timeOffset="34116">24638 8065 14980,'2'10'1694,"-1"-2"-2445,-1-8 281,0 0-2893,50 11-1092,2 12 4144,-14-10 1,0 0 0,5 9 0,-27-13 0</inkml:trace>
  <inkml:trace contextRef="#ctx0" brushRef="#br1" timeOffset="34497">25019 8340 8746,'-1'3'8110,"0"0"-7643,-48 23-388,28-10 28,-16 18 1,3 6-494,21 9 334,3-20 0,4 0-205,18 8 117,1-26-205,28-6-24,10-33 358,-1 3-232,-24 2 0,-3-1 112,-2-11 33,-3-6-6,-9 3 0,-1-8 1,-1 2 182,-1-4 1,0 0 62,0 3 0,0-2 0,-2 4 251,-3 3 1,-1 7-148,-2 7-215,-5 7 515,-6 46-381,2-2-78,-2 29-45,8-13-42,2 4-647,8 5 0,3 4 175,1-18 0,1 0 200,1 15 1,6-2-2480,8-17 0,4-8 1946,14-4 1,-1 3-1,-18-21 1</inkml:trace>
  <inkml:trace contextRef="#ctx0" brushRef="#br1" timeOffset="35265">25442 8297 11742,'7'6'3672,"-2"-2"-3076,-5-4 398,0 0-1319,-31 68-114,27-35 332,-12 6 1,6-1-283,27-13 282,6-18 175,-1-3-24,8-19 88,-15 0 364,9-21 173,-14 16-437,1-4-501,-9 21 314,0 19-1610,8 21 921,7 0-171,5 1-3167,28-18 2963,-19-14 508,5-5 0,0-5 2034,4-19-339,2 1 1084,-20-16 1379,-19 3-2530,-12 10-832,-12 4-41,-4 23-244,-20 35-442,26-7 100,-8 14 90,26-18 48,5-10 10,3-3-27,3-3-193,17-3 383,11-15 73,6-8-6,-7-8 396,-3-13-245,-20 21-282,4-6 5,-13 19 135,-2 5 176,10 9-64,8 0-67,0 1 181,9-6-217,-14-9-623,13-21 1,1-7 285,-8 1-745,6-13 0,-3-1 1028,-16 6 569,-2 1 1,-1-1 1082,-1-4-1391,1-3-132,-5 31-82,-1 20-2411,0 19 2560,0 3-323,0 12 1,1 3-11,2 8-521,1-2 1,3 0 200,4-5-867,3-4 0,1 1-6049,-1 9 7519,-1 2 1,-11-28 0,-7-17 0</inkml:trace>
  <inkml:trace contextRef="#ctx0" brushRef="#br1" timeOffset="35512">24215 8975 11390,'-12'-12'879,"3"3"1584,9 9-1477,0 0-230,103 20-590,-59-17 1,5-1-1,2 0 1,-1 1-766,2 2 0,1 1 0,1 0 0,4-2 566,-5-1 0,5-2 1,2 0-1,0 0 1,-2 0-1,-6-1-82,-3 1 0,-5 0 1,1-1-1,7 1-789,-4-1 0,7 1 0,4-1 1,2 1-1,0-1 0,-1 1 1,-4-1-1,-6 0 827,12-1 1,-7-1-1,-1 1 1,3 0-1,2 0 1,6 2-1,-1-1 1,-5 0-1,-12-1 1,-8-2 0,0 0-1</inkml:trace>
  <inkml:trace contextRef="#ctx0" brushRef="#br1" timeOffset="36448">23643 9165 14199,'-12'-2'1337,"-25"-1"0,-11-2-895,-5-7 0,-3-1-1174,15 5 1,-2 1 0,0-2 774,-10-8 0,0-3 0,6 1-42,11 2 1,2-3 90,-9-8 1,-5-6-1,3-3-976,9 1 1,2-3 0,0 1 909,-2 1 0,1-1 1,2-2 35,1-9 1,2-4-1,8 5 435,7 10 0,6-2-472,3-13 0,5-8 1,9 2-78,10 17 0,7 1 0,3 1 1,-1-1-368,-5 0 0,-1 0 0,2 0 1,6 1 393,10 1 1,7 1 0,4 1 0,-1 3 0,-4 4 23,4 0 0,-2 6 1,9-1 29,-9 6 1,7-2-1,6 0 1,1 1 0,0 0-1,-2 1 1,-7 4-241,8-3 0,-7 4 0,2 1 0,9 0 223,-15 4 1,4-1 0,4 0 0,3 1 0,2-1 0,2 2 0,0 0 0,-1 1 0,-2 1 0,-2 2-49,-1 2 1,-1 1-1,-1 1 1,-1 2-1,1 0 1,0 1 0,1 0-1,2 1 1,2 0-4,-8-1 1,1 1 0,1 0 0,2 0 0,1 1 0,0 0 0,1 1 0,-1-1 0,0 1 0,-1 0-1,-1 1 1,-2-1 0,-2 0-106,10 2 1,-2-1 0,-1 1 0,-1 0 0,-2 0 0,1 1-1,-1 2 1,0 0 0,1 1 103,1 3 1,3 0-1,0 3 1,1 0-1,-3 0 1,-1 1-1,-3 0 1,-5 0-1,-5-1-80,10 5 1,-9 0 0,-3 1-1,2 2 59,-3-1 1,2 2 0,-1 1-1,-4 0 1,-5 1 138,-2 6 0,-6 1 0,-5 1-140,-3-1 1,-3 1 0,-8 6 45,-10-1 0,-8 7 1,-5 2-1,-2-2 0,1-4 39,-4 7 1,-1-4-1,-8 4 31,0-8 0,-5 5 0,-5 2 1,-2-1-1,1-4 0,2-7 99,1-4 1,1-7 0,-2-3-1,-5 2 49,-1 0 1,-5 1 0,-3 0-1,-1-1 1,2-2 0,4-4 9,0-1 1,3-3 0,0-2 0,-8-1-23,6-3 0,-5-1 0,-5 0 0,-2 0 0,-1-1 1,2-1-1,3 0 0,5-2-190,-2 0 0,5-2 0,2 0 0,-2-1 0,-7-1-42,5 0 0,-5-1 0,-3 0 1,-3-1-1,0 1 0,0-2 0,2 1 1,3-1-1,6 0-109,-8-1 1,7 0-1,2-1 1,-3 0-1,-7-1-145,10 0 0,-4 0 0,-4-1 0,-2 0 0,-1 0 0,-1-1 0,-1 0 1,2 0-1,1-1 0,3 1 296,-5-2 0,0-1 0,1 0 0,1 0 0,1-1 0,0 1 0,1 0 0,0 1 0,-2 0 0,0 1 0,0 0 0,1 1 0,2-1 0,1 0 0,2-1 0,-2-2 0,-1 0 0,1 0 0,0-1 0,0 1 0</inkml:trace>
  <inkml:trace contextRef="#ctx0" brushRef="#br1" timeOffset="53318">23220 3704 6957,'3'1'2254,"0"0"31,-3-1 1580,1-2-3793,-1 6 203,0 5 52,0 6 233,-1 24 0,-1 7-1152,-1 12 713,0 0 1,1 2 0,0-19 0,1 1-73,1 3 1,-1 5-1,1-3-14,0 10 0,-1 3-631,2-13 0,-1 7 0,1 3 0,-1-2 0,1-6 596,-1-1 0,1-5 0,-1 5 15,1 0 1,0 7 0,0 1 0,0-2-1,-1-8-1047,1 14 0,0-4 1033,-1-8 0,1 1 0,0-3-1,-1 1 0,1-3 29,-1-3 0,1 4 132,1 9 0,1 7 1,-1-3-128,0-17 1,-1-2-1,1 1-17,0 14 0,0 3 0,0-4-15,-1 3 1,0-8 50,-1 10-49,-2-2 1,1-1 1872,0 0-1881,-1-7 0,1-1-49,0-9 44,-1 18-58,2-28 272,-3 16-438,1-23 155,0 0 3247,1-13-3289,1-7 969,0-1-608,2 0 336,22 1-527,-5-1-1605,17 1 1,5-1 1691,6 0-108,-9 0 1,9-2-231,3 0 0,9-2 0,3 0 1,0 0 225,-13 2 1,1 0 0,0 0 0,1 0 0,2 0-343,-3 0 0,1-1 0,1 1 1,1-1-1,0 1 0,-1 0 333,3 0 1,1 1 0,-1 0 0,1 1 0,0-1 0,0 1-18,0-1 1,1 1-1,0 0 1,0 0 0,-1 0-1,-2 0-202,3 0 1,-2-1-1,-1 1 1,3 0 0,4 0 162,-9 0 0,3 0 0,4-1 0,2 1 1,0 0-1,-1 0 0,-2 0 0,-5 0 0,-4 0 1,12 0 1,-7 1 0,-1-1-1,4 1-17,-3-1 1,3 0-1,1 1 1,2-1 0,-1 1-1,0 2-622,-2 0 1,2 1 0,-1 1 0,-1 0 0,-3 0 0,-4 0-493,11 0 1,-6 0 0,4 0 469,-5 0 0,6 1 0,1 0 0,-4 0 0,-10-1 867,4-1 1,-11-1 0,4 1 0,-1-2 0</inkml:trace>
  <inkml:trace contextRef="#ctx0" brushRef="#br1" timeOffset="54854">23495 6287 9460,'10'3'2674,"-1"0"-2374,-9-3 866,0 0-870,6-1 583,1-3-459,3 0-72,0-3-74,-2 0 188,23-21-462,-12 10-8,18-19-37,-15 14 45,4-4-457,4-3 457,3-4-1018,-1 3 1,5-5-1,-2 3 1067,-5 4 0,2 0 16,1-2 1,5-4 0,1 0 0,-6 5-425,1 1 0,-3 2 461,10-8 1,5-3 6,-6 5 0,6-3 0,1 0 0,-5 5-74,3-5 0,3 0-357,-10 7 0,8-5 0,1-1 1,-2 1-1,-7 7 324,4-4 1,-3 3-1,-3 2 0,1-2 0,-1 2 24,2-2 1,2-3-309,2 0 1,8-6 0,0 0 0,-5 4 270,-10 7 0,-2 2 0,4-3 28,0 0 1,5-3 0,2-2 0,1-1-1,-2 3 1,-6 3 423,4-2 0,-6 4 0,5-3-455,-1-1 1,6-3 0,0-1 0,-1 2-1,-5 2-3,-2 2 0,-4 3 1,3-2 37,6-5 1,4-3 0,-1 1 0,-5 5 21,0 1 0,-2 2-39,4-2 0,4-2 0,-6 5-25,-9 6 0,-2 2 19,7-4 1,-5 4 409,-14 7-441,2-1 1813,-9 6-2338,4-5 3430,-7 5-4132,3-4 11,-8 6 1249,-18-3 0,11 4 0,-11-3 0</inkml:trace>
  <inkml:trace contextRef="#ctx0" brushRef="#br1" timeOffset="56071">23664 5969 8780,'5'3'4217,"-1"-1"-7586,-4-2 3369,12-6 0,-8 5 0,8-5 0</inkml:trace>
  <inkml:trace contextRef="#ctx0" brushRef="#br1" timeOffset="56218">23685 5990 8954,'-7'-9'1055,"53"-13"-2421,-30 16 1366,16-5 0,-4 1 0,-22 5 0,2 0 0</inkml:trace>
  <inkml:trace contextRef="#ctx0" brushRef="#br1" timeOffset="56385">23940 5779 11496,'4'5'1865,"-1"-1"-6306,-3-4 4441,17-3 0,-13 3 0,13-2 0</inkml:trace>
  <inkml:trace contextRef="#ctx0" brushRef="#br1" timeOffset="56553">23961 5800 13282,'-8'-7'446,"2"2"-4092,6 5 3646,0 0 0,0 0 0</inkml:trace>
  <inkml:trace contextRef="#ctx0" brushRef="#br1" timeOffset="56702">23918 6054 7549,'-3'10'264,"0"-2"1024,3-8-2806,0 0 1760,-5 1 0,4-1 0,-4 1 0</inkml:trace>
  <inkml:trace contextRef="#ctx0" brushRef="#br1" timeOffset="56869">23749 6138 8363,'9'5'5365,"-1"-2"-5727,28-7-839,-8-1-1176,13-2 0,1 0 2377,-5 1 0,6-2 0,-36 7 0</inkml:trace>
  <inkml:trace contextRef="#ctx0" brushRef="#br1" timeOffset="57018">24130 6054 6525,'8'3'3428,"-2"1"-1209,-6-4-4180,0 0-3266,4-15 5227,-6 0 0,6-2 0,-7 6 0</inkml:trace>
  <inkml:trace contextRef="#ctx0" brushRef="#br1" timeOffset="57169">24045 5694 12188,'8'4'1249,"-1"0"-1212,-7-4-4014,0 0 3977,23-32 0,-17 24 0,18-24 0</inkml:trace>
  <inkml:trace contextRef="#ctx0" brushRef="#br1" timeOffset="57302">24172 5609 11504,'0'0'0</inkml:trace>
  <inkml:trace contextRef="#ctx0" brushRef="#br1" timeOffset="57468">24172 5800 7962,'3'8'3624,"0"-1"-6217,36 1 2593,-7-12 0,13 9 0,-22-10 0</inkml:trace>
  <inkml:trace contextRef="#ctx0" brushRef="#br1" timeOffset="57635">24426 5525 9917,'2'8'2674,"0"-2"-7107,-2-6 4433,0 0 0,0 0 0</inkml:trace>
  <inkml:trace contextRef="#ctx0" brushRef="#br1" timeOffset="57772">24215 5419 8660,'7'11'3052,"-1"-2"-4562,-6-9 20,0 0 1,0 0 0</inkml:trace>
  <inkml:trace contextRef="#ctx0" brushRef="#br1" timeOffset="57903">24321 5588 6792,'0'10'440,"1"-2"-440,-1-8 0,0 0 0,0 0 0</inkml:trace>
  <inkml:trace contextRef="#ctx0" brushRef="#br1" timeOffset="58067">24278 5779 9917,'5'11'2497,"-1"-2"-2233,-4-9-4394,57-8 2077,-36 3 2053,14-2 0,-4-1 0,-22 3 0,-1-2 0</inkml:trace>
  <inkml:trace contextRef="#ctx0" brushRef="#br1" timeOffset="58255">24553 5440 10337,'-3'-4'-572,"1"1"1,1 3 0</inkml:trace>
  <inkml:trace contextRef="#ctx0" brushRef="#br1" timeOffset="58770">24934 4657 13310,'6'16'0,"-1"-4"0</inkml:trace>
  <inkml:trace contextRef="#ctx0" brushRef="#br1" timeOffset="58920">24913 5355 17609,'7'6'-2293,"-2"-1"2293,-5-5 0,0 0 0,0 0 0</inkml:trace>
  <inkml:trace contextRef="#ctx0" brushRef="#br1" timeOffset="59070">24934 5376 11443,'-5'-5'4735,"1"0"-3800,4 5-1767,0 0 1,0 0 0</inkml:trace>
  <inkml:trace contextRef="#ctx0" brushRef="#br1" timeOffset="59236">24786 4741 14789,'6'7'3257,"-1"-2"-3050,-5-5-1797,0 0-2832,37-21 4422,-12 14 0,16-15 0,-25 20 0</inkml:trace>
  <inkml:trace contextRef="#ctx0" brushRef="#br1" timeOffset="59402">25167 5017 14397,'6'4'3030,"-1"-1"-2627,-5-3-3368,0 0-267,39 18 3232,-13-4 0,17 6 0,-27-10 0</inkml:trace>
  <inkml:trace contextRef="#ctx0" brushRef="#br1" timeOffset="59555">25379 5440 15293,'7'17'4464,"-2"-3"-3994,-5-14-999,0 0-961,7 1-25,-4-3-4970,9-7 6485,-8-8 0,0 5 0,-3 0 0</inkml:trace>
  <inkml:trace contextRef="#ctx0" brushRef="#br1" timeOffset="59674">25400 5482 15996,'-5'-6'2011,"1"1"-2742,4 5-3366,37-65 4097,-8 24 0,-8 5 0,0 1 0,-1 11 0</inkml:trace>
  <inkml:trace contextRef="#ctx0" brushRef="#br1" timeOffset="59855">25590 4191 15909,'-6'-8'838,"1"1"-231,-19-24 26,8 8-5441,-11-17 4808,16 16 0,10 17 0,0 0 0</inkml:trace>
  <inkml:trace contextRef="#ctx0" brushRef="#br1" timeOffset="60003">25358 3916 11809,'3'13'-345,"-1"-3"1467,-2-10-4617,38 18 2831,-10 2 1,14 2-1,-23-7 1</inkml:trace>
  <inkml:trace contextRef="#ctx0" brushRef="#br1" timeOffset="60170">25696 4995 8178,'5'8'1887,"-2"-3"2015,-3-5-3756,0 0-4455,70 39 4309,-23-27 0,-8 8 0,-1-2 0,-9-15 0</inkml:trace>
  <inkml:trace contextRef="#ctx0" brushRef="#br1" timeOffset="60320">26247 5355 16377,'7'3'2307,"-1"-1"-2128,-6-2-6140,0 0 5961,6-27 0,-5 20 0,5-21 0</inkml:trace>
  <inkml:trace contextRef="#ctx0" brushRef="#br1" timeOffset="60503">25421 4889 12979,'-12'-3'1022,"2"0"-323,10 3-2460,0 0 939,53-23 0,-40 17 0,40-17 1</inkml:trace>
  <inkml:trace contextRef="#ctx0" brushRef="#br1" timeOffset="60702">25294 3979 17091,'-6'-5'-1285,"1"1"-2454,5 4 981,0 0 2758,54-23 0,-41 17 0,41-16 0</inkml:trace>
  <inkml:trace contextRef="#ctx0" brushRef="#br1" timeOffset="60856">25760 3895 14821,'3'2'1921,"-1"0"-11196,-2-2 9275,44-18 0,-33 13 0,32-13 0</inkml:trace>
  <inkml:trace contextRef="#ctx0" brushRef="#br1" timeOffset="61036">25993 3535 16262,'10'5'132,"-1"-1"-177,-9-4-759,0 0-1708,22 38-601,-9-15-3110,17 28 6223,-16-21 0,-8-16 0,0 1 0</inkml:trace>
  <inkml:trace contextRef="#ctx0" brushRef="#br1" timeOffset="61204">26374 4657 7970,'16'23'1590,"-2"-4"1056,-14-19-3326,0 0 1032,31 9 0,-24-7 0,24 7 1</inkml:trace>
  <inkml:trace contextRef="#ctx0" brushRef="#br1" timeOffset="61369">26120 5059 15263,'-6'-8'2959,"2"3"-2959,4 5-9050,0 0 9050,-9-31 0,7 23 0,-6-22 0</inkml:trace>
  <inkml:trace contextRef="#ctx0" brushRef="#br1" timeOffset="61536">26056 4699 15907,'6'11'1993,"-1"-2"-2077,-5-9-2005,0 0-7425,6-5 9514,-4-4 0,4 2 0,-5 0 0</inkml:trace>
  <inkml:trace contextRef="#ctx0" brushRef="#br1" timeOffset="61723">25463 4170 14493,'-35'-20'508,"0"1"0,-15-9-1034,6 4-493,29 15-735,10 3 1754,10-3 0,-3 6 0,3-5 0</inkml:trace>
  <inkml:trace contextRef="#ctx0" brushRef="#br1" timeOffset="61903">25718 3768 16103,'10'10'-2484,"-2"-1"857,-8-9 283,0 0 493,58-36 1,-43 27 0,14-8-1,0-1 1</inkml:trace>
  <inkml:trace contextRef="#ctx0" brushRef="#br1" timeOffset="62069">26268 3916 12585,'4'2'2067,"0"-1"-1125,-4-1-10552,30 3 9481,-16-6 0,18 4 1,-26-5-1</inkml:trace>
  <inkml:trace contextRef="#ctx0" brushRef="#br1" timeOffset="62206">26247 4064 13440,'5'10'929,"-1"-2"-929,-4-8-2858,0 0 0,0 0 0</inkml:trace>
  <inkml:trace contextRef="#ctx0" brushRef="#br1" timeOffset="62375">25358 4339 12291,'-4'11'1608,"2"-2"-1518,2-9-2541,0 0 359,4 0 2092,-1-7 0,3 6 0,-4-6 0</inkml:trace>
  <inkml:trace contextRef="#ctx0" brushRef="#br1" timeOffset="62520">25442 4360 15195,'3'11'860,"0"-2"-1398,-3-9 133,0 0 0,0 0 0</inkml:trace>
  <inkml:trace contextRef="#ctx0" brushRef="#br1" timeOffset="63657">25167 5376 8270,'-7'-2'849,"1"1"237,-34-19 1518,8-1-1709,1-2 1,-6-5-1,5 2-664,6 4 0,2-3-1457,-8-13 0,-3-6 1,7 4 1225,10 9 0,3 1-3,-10-15 0,4-9-15,15 8 1,5-7-1,4-2 1,2 3-1,2 5 1,4 1-1,1-1 1,-1-1 17,-4 2 1,-2-1 0,1-2-1,3 0 1,5 0-18,8-1 0,7-2 0,3-1 1,1 2-1,-1 4 0,-4 7-22,-1 1 1,-3 6 0,7-3 22,2-2 1,7-6 0,4-2-1,0 0 1,-2 6 0,-6 7-729,13-3 1,-1 6 773,-13 7 1,3-2 0,2 0 0,4 4 11,6 3 0,5 2 0,3 2 0,-3 2 0,-6 1-77,-2 0 1,-5 2-1,7 0-13,-3 2 1,8 0 0,4-1 0,-1 2 0,-5 2 0,-8 4-16,11 6 0,-6 5-2,-6-3 1,1 2 0,3 6-122,-5 6 1,4 6 0,1 3 0,-1 2-1,-4-1 224,0 2 0,-4 0 0,-1 2 0,3 3-38,-3-6 1,2 2 0,2 1 0,-1 2 0,-5 1 0,-5 3-34,-7 3 0,-4 4 1,-4 2-1,-3-1 1,-1-1-1,-1-5 7,1 13 0,-4-5 0,-2 3-12,-3 2 0,-2 4 0,-3-1 1,-4-5 9,-5-3 1,-5-4 0,0-3-224,-2 8 0,-2-1 275,5-9 0,-2 0 1,-8 1 64,-4-8 0,-9 1 0,-2-1 0,0-1 1,4-5-62,2 1 1,3-5 0,-6 3-15,0-2 1,-6 3-1,-4 1 1,0-1 0,2-3-1,7-6-343,-17 3 0,2-6 326,8-2 0,-2 1 1,-4-2 55,-3-3 0,-6-1 0,0-1 1,7-2-67,8-1 1,5-1 0,-4 0-10,-9 1 1,-6 1-1,0-2 1,6-2-163,5-3 0,4-4 0,3 1 51,-9-1 0,1-2-37,9 2 0,-1-1 0,-1-3 134,-8-10 1,1-4 0,6 3 0,14 9-1,1-1 1,-20-13 0,0-1 0</inkml:trace>
  <inkml:trace contextRef="#ctx0" brushRef="#br1" timeOffset="64757">23474 6265 11392,'-1'-11'2650,"0"2"-1700,-33-20 1,-11-4-411,14 4-742,2 4 0,-6-3 0,7 0 712,-2-23-317,9 9-123,9 16 0,2-5-68,8-13 1,7-9 0,4 1-125,7 6 0,4 1 0,0-2-817,-7 3 1,0-1 0,1 0 0,3 4 920,7-2 0,4 4 1,8 2-34,10 5 1,9 2 0,2 2-1,-7 4 129,-12 5 1,-3 3 0,5-2-134,9 0 1,8-4 0,3 2-1,-4 2 1,-8 5-667,6 5 0,-5 5 651,-8-1 0,3-1 0,2 6-261,4 7 1,5 7-1,-1 1 1,-7-2 289,4 1 1,-1 3 60,-2 3 0,9 6 1,-4 1-1,-12-1-190,-15 0 0,-6 1 223,8 6 1,-5 8-28,-15 10 0,-6 7 0,-3-5-26,1-11 0,-5-1-19,-2 3 0,-3 8 0,-2-1 1,-3-11-78,-5-7 0,-3-5 96,-5 10 0,-7 2 266,-2-10 0,-8 1 0,-1 0 0,5-5-67,-3 3 0,-1-1 4,-4-1 0,-9 4 0,1-2 0,8-9-67,8-9 0,3-4-62,-12 2 0,-8-3-200,4-8 0,-8-4 0,0-2 0,7 0 126,-4 0 0,0-2-46,11 1 1,-8-3 0,-2-1-1,5 0 1,11-1-108,3-4 1,6-3-114,-10-2 0,5-9 253,20-18 1,8-11 0,0 10 0,-10-4-1,16 9 1,1-1 0,-1 1 0</inkml:trace>
  <inkml:trace contextRef="#ctx0" brushRef="#br1" timeOffset="66005">23559 4614 8298,'4'7'5184,"-1"-1"-4627,-3-6 1115,0 0-1247,48-73-443,-22 44 0,3 0-29,-6-2 0,1-2 1,5 1-141,6 4 0,7 1 0,-1 2 0,-5 5-21,-3 1 0,0 3 49,6-3 0,7-1 0,1 0 1,-8 6-40,-4 5 0,-2 4-873,26 0 0,-3 2 217,-8 6-1123,7 10 1238,-48-7 47,-1 2 692,-4-4 0,-2-1 0,1-2 0</inkml:trace>
  <inkml:trace contextRef="#ctx0" brushRef="#br1" timeOffset="66221">24342 4127 6857,'-8'-9'7260,"3"2"-6336,5 7-126,0 0-565,-6-13-393,10 9-8,8-8 17,6 15 61,9 3-232,12 16 432,-22-8 111,0 13-2021,-49-4 1,-15-2-494,-3 3 1767,10-6 1,-5 2-1,8-5 1,8-3 0,-10 3-1</inkml:trace>
  <inkml:trace contextRef="#ctx0" brushRef="#br1" timeOffset="66507">23537 4255 11894,'11'1'2509,"-2"1"-2207,-9-2 342,0 0-3198,-25 98 2837,19-56-11,0 2 1,-1 10-1,5-10 728,11-9-975,24-4 0,7-5-423,3-15-735,15-8 0,3-4 716,-29-4 0,0-2-484,10-3 1,3-2 593,7-2 0,-4 1 1,-4 1-1,-11 2 1,-1 1-1</inkml:trace>
  <inkml:trace contextRef="#ctx0" brushRef="#br1" timeOffset="73923">19706 4509 12809,'3'3'2090,"-1"0"-1138,11-37-238,-8 17 33,9-26-117,-10 27 70,0 1-700,-2 7-459,0 6 459,-2 10 2,-5 23 0,-5 15 0,1-4-193,-4 15-392,0-7 1,-1 9 0,0-11 224,-5 2 115,9-21 1,-4 2-3411,-16 10 0,-3-4 3576,11-16 0,-1-2 0,-7 13 0,2-5 0,4-17 0</inkml:trace>
  <inkml:trace contextRef="#ctx0" brushRef="#br1" timeOffset="74111">19346 4868 12605,'7'5'1747,"1"29"1,-2 6-1482,3-9 285,14 6 1,10 6 0,-1-9-404,18-11-272,-4-9 0,11-3 0,-1-13-443,-15-15 1,0-11 0,-2-3 0,-1 7 0,15 3 0,-3 1 0,-11-13 0,1 1 0,-1 0 0</inkml:trace>
  <inkml:trace contextRef="#ctx0" brushRef="#br1" timeOffset="75024">16764 10499 6383,'39'-6'909,"-1"0"0,-2 0 0,4 0-260,6-4 1,6-2 0,11 0-838,-23 5 0,6 0 1,4-1-1,4 1 0,2-1 1,3 0-1,1 0 1,1 1-1,-1 0 0,-2 0 1,-1 1 295,-1 1 1,-1 0 0,-1 1-1,0 0 1,0 0 0,1 0-1,2 1 1,1 0 0,3 0 0,3 1-1,4-1-274,-21 1 1,3 0 0,2 1 0,2-1 0,2 1 0,1 0 0,2-1 0,1 1 0,1 0 0,1 0 0,0 0 0,1 0 0,0 1 0,0-1 0,0 0 0,0 1 0,-1-1-1,-1 1 1,-1 0 0,-1 0 0,-1 0 0,-2 0 0,-1 0 0,-3 0 0,-1 0 165,12 1 0,-1-1 0,-2 1 0,-3 0 0,0 0 0,-2 0 0,0 0 0,-1 1 0,0 0 0,0-1 0,0 1 0,1 0 0,0 1 0,2-1 0,1 1 0,2 0 0,2 0 0,1 0 0,2 1 0,-1 0 0,0-1 0,-1 1 0,-2 0 0,-3 0 0,-2 0 0,-4 0 0,-5-1 0,-4 1 0,-6-1 0,16 3 0,-1 1 0,1-1 0</inkml:trace>
  <inkml:trace contextRef="#ctx0" brushRef="#br1" timeOffset="75274">17653 10520 0,'60'-5'148,"-1"0"1,-14 1-1,1 0 1,2-2 434,-7 1 0,1-2 1,2 0-1,7 0-171,-2 1 0,5-1 1,5 0-1,3 0 1,2 0-1,-2 0 1,-2 0-1,-4 1-398,0 0 0,-6 0 0,-1 0 1,2 1-1,6 0 0,9 0-246,-24 2 0,4 0 1,4 0-1,3 0 1,3 0-1,2 0 1,2 0-1,2 0 0,1 1 1,1-1-1,0 0 1,1 1-1,-2-1 1,0 1-1,-1 0 0,-2-1 1,-2 2-1,-3-1 1,-2 0-1,-4 1 227,16-1 0,-4 1 1,-4 1-1,-2-1 1,-1 1-1,0 0 1,0 0-1,1 0 1,2 0-1,3-1 1,-5 1-1,3-1 0,2 1 1,2-1-1,1 0 1,1 0-1,0 0 1,-1 1-1,-2-1 1,-2 1-1,-3-1 1,-3 1-1,-4 0 0,-6 0 1,6 2-1,0-1 1,0 0-1,0 1 1,0-1-1</inkml:trace>
  <inkml:trace contextRef="#ctx0" brushRef="#br1" timeOffset="78074">19452 10245 9738,'2'5'81,"0"0"-574,-2-5 958,3 1 36,0 2 300,3 4-530,-2-1 1029,-11 21-785,3-17 107,-7 13 78,8-19 87,2-2 2660,0-1-3361,-1-5-86,-4-3-114,-12-22 114,0 1 137,-1-15 0,-3-15 0,2 6-155,6 11 0,0-1-827,-1-5 0,-2-10 0,0-1 0,3 9 785,3 1 0,1 3 40,2 5 0,-1-1 1,-1-5-382,-1 2 1,-1-5-1,-1-2 1,0 2 0,2 7 425,-4-16 0,0 0-4,2 11 1,-3-9 0,0-1 0,0 5 0,4 12 48,-6-17 26,3 10 1,3 6-200,6 21-197,2-3 213,4 23 2251,22 3-2153,-8-1 48,32 7-25,-17-3 51,19 1 1,16 2 0,-5-1-68,-11-3 1,5-1 243,-9 0 1,8 0 0,6 0 0,4-1 0,3 1 0,1-1-277,-13-1 0,3-1 0,3 0 0,1 0 0,1 0 0,1 0 0,0 0 0,-1-1 0,-1 1 0,-2 1-296,-3-1 0,-1 0 0,-1 1 0,0 0 0,-1-1 0,1 1 1,1 0-1,1-1 0,3 1 287,-3 0 0,4 0 0,2 0 0,1-1 0,1 1 1,1 0-1,-1 0 0,-1 0 0,-3 0 0,-2 0 0,-4 0 1,-5 1-130,18 0 0,-9 0 1,-4 1-1,3 0 1,6 1-64,-8 0 0,4 0 0,5 1 0,1 0 0,1 0 0,-2 1 0,-3-2 0,-5 1 0,-6-1-92,5 0 0,-9 0 0,0-1 0,6 2 266,1-1 1,8 1 0,5 1-1,0 0 1,-5 0 0,-9-2-1,-14-1 975,13 3 388,-1 1-1148,-37-6-104,-4 0 2479,-8-1-2546,-1 0 732,-2 0-784,-20 18 0,-5 8 49,2 3 150,3-1 0,-4 6 0,4-2-129,10-6 0,1 4 16,-1 12 1,-2 12 0,-1 7-1,2-1 1,2-5-43,4-7 0,1-2 0,1-1 0,-1 4-2,-2 3 0,-2 3 1,0 2-1,1 0 1,3-2-13,3-3 0,2 1 0,1-1 0,1-5 0,-1-7 35,0-1 1,0-1 3,0 14 1,-1 7 0,-1-16 40,-3-18 561,-24 17-552,16-30 34,-28 9-99,21-21 1,-13 0-978,-8-1 1,-12-1-1,5-1 1003,7 1 0,-2 0-12,-8 0 0,-9-1 0,-1 0 0,9 1 242,0-1 1,-3 0-267,13 0 1,-10 0 0,-6-1 0,-3 0 0,-2 0 0,2 0 0,4 1 0,9-1-553,-6 1 0,9 0 1,-1 0-1,-9-1 534,9 1 0,-8-1 0,-4 1 0,-3-1 0,0 0 0,0 0 0,4 0 0,5 1 0,8 0-473,-17-1 1,10 1-1,-3 0 477,4 0 0,-2 0 1,-2-1-1,-4 1 19,6 0 1,-5 0 0,-2 0 0,1 0 0,3 0 0,6 0 2,-6-1 0,6 1 0,-6-1-4,5 0 1,-7 1-1,-4-2 1,1 1-1,4-1 1,9-1-92,1-1 1,8-1-1,0 1 65,-11-2 1,2 0-18,4 0 1,13 1-1,26 6 1822,2-2-1666,3 2 2199,0-3-2364,-1 1 3404,-1-2-3390,-17-21 84,9 9-45,-16-29-40,16 19 142,-2-15-233,3-5 1,-1-13-1,2 5 36,0 9 0,1-3-693,0 5 1,0-8-1,-1-2 1,0 1-1,2 8 586,-3-15 1,2 4 115,0 8 0,0-4 0,-1-3 183,1 7 0,0-5 0,-1-1 0,1 2 0,0 7-273,2 3 0,0 6 0,-1-5 178,-1-15 0,-2-8 0,1 3 0,3 15-72,2 6-45,2-2-652,19 9 728,-7 17 28,31-13 11,-23 22 3528,33-5-3248,-23 7-179,12-2 95,2 0 0,2 0-135,5 0-201,-12 2 0,7-1 0,7 1 0,6 1 191,-13 3 0,5 0 0,4 2 0,3 0 0,2 0 0,1 1 0,-2 0 0,0-1 0,-4 1-389,7-1 1,-3 0 0,-1 0 0,1 1 0,0-1 0,2 1 0,2 0 313,-7 0 1,4 0-1,1 0 1,1 1-1,1-1 1,0 1-1,-2 0 1,-2 0-1,-3 0 1,-4 0-336,6 1 1,-3 1 0,-2-1 0,-3 1 0,-2 0 0,-1 0 299,7 0 0,-6 0 1,2 0-1,8 2-219,-10-1 1,6 1 0,4 1-1,3 0 1,1 1 0,-1 0-1,-3-1 1,-3-1 0,-7 0 246,12 1 0,-8-1 0,0 1 0,7 0-64,-8-1 0,8 2 0,5 0 0,0 0 0,-1 1 0,-5-2 0,-9-1 0,-11-1 128,-3 0 1,-5-2 880,12 2 1,-5-2-702,-14-1-48,3-2 1468,-24-1-1495,-1 1-178,0 17 214,-2 2-57,-5 16 1,-3 4 881,1-9 1,-4 6-1172,0 0 1,-5 11 0,-3 7 0,-1 3 0,0 0-1,1-4 1,4-9 473,-2 9 1,2-7 0,-3 8-445,3-8 0,-4 9 0,-2 5 0,1 1 0,0-3 0,3-7 0,5-9-224,0 8 1,0-4 365,-2-7 0,-4 8 0,-2 1 0,1-3 0,5-9 0,3-2 0,-1-2 0,-9 12 0,-1 0 0,1 0 0</inkml:trace>
  <inkml:trace contextRef="#ctx0" brushRef="#br1" timeOffset="80226">22987 10985 12714,'-2'-6'1398,"1"1"-697,28 22 1,16 13-365,-1-5 0,3 2-296,-10-5 0,2 2 1,2 1-1210,3 0 1,5 3 0,-2-1 0,-7-4 1167,-7-4 0,-3-2 0,26 18 0,-8-7 0,-35-20 0</inkml:trace>
  <inkml:trace contextRef="#ctx0" brushRef="#br1" timeOffset="80426">23474 11176 4516,'9'3'3072,"-2"0"-710,-7-3-2107,0 0 404,67 51-500,-48-12 256,18-7 0,-12 1-1428,-50 0 1,-13-6-2079,6-9 2931,-7 1 0,3-4 0,25-12 0,4-1 0</inkml:trace>
  <inkml:trace contextRef="#ctx0" brushRef="#br1" timeOffset="80710">24067 11345 10583,'7'2'1397,"-1"0"487,-6-2-1417,0 0 753,-3 50-2086,3 4 1,0 4 521,-1-15 0,0 1-909,1 19 0,1-10-491,0-35 2019,-3-16 1,2-2 0,-2-12 0</inkml:trace>
  <inkml:trace contextRef="#ctx0" brushRef="#br1" timeOffset="80862">24003 11155 14635,'5'-3'1064,"-2"2"-5132,-3 1 4068,33 41 0,-25-30 0,24 31 0</inkml:trace>
  <inkml:trace contextRef="#ctx0" brushRef="#br1" timeOffset="81127">24172 11642 6683,'6'0'4939,"-1"0"-1522,-5 0-3588,7 5-107,8-27 1,4-8 347,5 9 252,6-22 0,3-1 269,-7 27 0,0 3-378,15-12 131,8 53-517,-37 5-1626,-2 4 0,2 7 0,0-6 1799,8 6 0,-9 0 0,1-8 0,-1-27 0</inkml:trace>
  <inkml:trace contextRef="#ctx0" brushRef="#br1" timeOffset="81377">24807 11176 12333,'-5'-11'3165,"0"2"-2321,-26 15 0,-6 9-844,13 5-2889,-18 8 0,5 3 2884,25 10-491,10 4 1,4 10 0,0-7 443,0-17 0,1 0 99,2 16 0,3 8 0,-1-11-383,3-4-3294,-1 6 1,-4-1 3629,-10-15 0,7 24 0,-12-52 0</inkml:trace>
  <inkml:trace contextRef="#ctx0" brushRef="#br1" timeOffset="81964">24532 11642 7758,'12'0'2314,"-3"0"-1608,39-18-1213,-20 12-1476,11-2 1,10-2-1,-8 4 1810,0 2 702,5 0 0,-8 2 272,-31 3 1882,-22 34-2882,5-15-168,-4 9 1,2 1-189,5-3-2889,29 27 3315,-8-36 280,22 10 243,-15-37 1194,-1-44-1224,-8 22 1790,-10-7 0,-7-2 938,-19 0-2941,6 5 578,-1 9-1099,19 24-69,1 1 191,31 9 254,-15-2 47,11 6 1,1 6-125,-4 15 1,-4 1-109,13 9 102,-15-9 0,-5-4-29,-11-16 170,-1-6 396,-1-22-928,4-19 294,0-5-669,12-7 1,4 2-225,-1 9-2239,6-5 0,1 4 3306,-8 20 0,2-2 0,-15 14 0</inkml:trace>
  <inkml:trace contextRef="#ctx0" brushRef="#br1" timeOffset="82510">25400 11642 2532,'-8'-10'2141,"2"3"604,6 7-2745,0 0 577,14 65-457,-8-38 48,3 13 0,-4-11 2359,-6-29-2645,-4-25 3510,0-1-3258,8-22 1,4-3-71,1 13-15,4-9 0,0 4 49,-2 25 143,15 5-356,-5 34-84,2-1-471,-3 27 1,-4 3 608,-4-14-1767,0 6 0,0-6 1621,-8-26-2643,8-23 2511,-5 0 403,12-29 410,-8 19 3172,16-22-2305,-13 28-868,5-7 3555,-10 32-4622,1 21 1,-1 5 100,3 0-77,0 7 0,-1-3-662,-5-20 384,3 5 0,-5-17 0,0 0 0</inkml:trace>
  <inkml:trace contextRef="#ctx0" brushRef="#br1" timeOffset="83010">26014 11578 14960,'-3'-1'1252,"1"1"-362,-45 19-890,29-6-115,-10 0 1,3 4-2166,18 33 1967,7-27-1093,14 23 1515,23-62-76,-13 11 21,12-22 254,-22 18-67,-5 5 739,19 18-1481,-6 6-67,7 6-3983,8-4 4159,-23-21 252,16-16 900,-25-23 0,-7-6-760,9-8 892,-8-5 0,-1 4 329,2 25 2937,-1 6-3461,-1 57-755,1 2-3409,8 22 0,4 1 2898,-3-19-1327,4 7 0,1-7-64,-8-29 1900,-4-9 1,-2-3 0,-2-6 0</inkml:trace>
  <inkml:trace contextRef="#ctx0" brushRef="#br1" timeOffset="83215">26141 11557 6655,'7'3'4813,"-1"0"-4586,-6-3 36,0 0 1033,44-2-1296,-24 2-7,13 0 0,1 2-82,-10 4-229,8 17 0,-2 6 318,-7-4-45,1 8 1,-4 1-183,-15-12-5807,12 20 5704,-10-29 1,5 8 0,-10-22 0</inkml:trace>
  <inkml:trace contextRef="#ctx0" brushRef="#br1" timeOffset="83616">26458 11472 3629,'9'12'4057,"-3"-3"-1508,-6-9-2365,0 0-279,60 35 34,-36-20 267,16 11 1,-1 0-415,-17-7-1346,2 5 1,-1 1 1489,-6-7 1587,14 16-1070,-18-63-542,-5 13-21,5-14 1,4-3 795,4 10 1,0 2 102,13-16-234,5 14 13,-27 29-39,-2 5-1805,22 36 1276,-14-23 1046,7 8 0,3 1-8822,12-5 4817,-10-3 2959,-11-11 0,-21-14 0,-5 0 0</inkml:trace>
  <inkml:trace contextRef="#ctx0" brushRef="#br1" timeOffset="83912">24088 12023 15251,'-13'7'667,"3"-1"-667,56-4 427,-6-2 0,4-1-1264,6 1 1,14-1 862,-22 0 1,10 0-1,8 0 1,4 0-1,2 0 1,1 0-1,-3 0 1,-5-1-1,-7 2-546,1-1 1,-6 0 0,-3 0 0,3 0 0,8 0 414,-7 0 1,6 1 0,5-1-1,4 0 1,1 1 0,1-1-1,-1 0 1,-3 1 0,-3-1-1,-6 1 1,-6 0-96,13-1 1,-11 1-1,-1 1 1,9 0 199,-6 0 0,7 0 0,5 1 0,2 0 0,-1 0 0,-3 0 0,-6 0 0,-8-1 0,7 0 0,-9 0 0,5 1 0,4 0 0,1 1 0,-1-1 0,0 1 0,0-1 0</inkml:trace>
  <inkml:trace contextRef="#ctx0" brushRef="#br1" timeOffset="84112">24955 12107 17559,'-9'-5'408,"2"2"-1353,24 2 1,27 4 0,17 2 0,6 2 0,-2-1-1,-14-2 869,-4-1 1,-5-1 0,9 1 2,-6 0 1,9 1 0,6 0 0,3 1 0,0-1 0,-3 0 0,-5 0 0,-8-1 100,8 0 0,-9-1 0,6 0-28,-4 0 0,5 1 0,4-1 0,-1 1 0,-5-1 0,-8 0 0,9 1 0,-4-1 0,8 1 0,-1-1 0,1 1 0</inkml:trace>
  <inkml:trace contextRef="#ctx0" brushRef="#br1" timeOffset="86527">24278 12742 10877,'11'4'5590,"-2"-1"-4263,-9-3-272,-62 72-1063,37-38-580,-1-1 1,-4 5 0,5-6 83,5 1-1937,-7 14-4666,18-33 5418,1 1 1689,13-26 0,-2 6 0,2-4 0</inkml:trace>
  <inkml:trace contextRef="#ctx0" brushRef="#br1" timeOffset="86712">24151 12806 10550,'6'5'5018,"-2"-1"-5080,-4-4-204,0 0-11,22 31-3705,20 11 3035,-8-1-1049,4-4 1996,-35-33 0,-1-1 0,-2-3 0</inkml:trace>
  <inkml:trace contextRef="#ctx0" brushRef="#br1" timeOffset="86966">24299 12933 7341,'1'10'5762,"0"-2"-5193,-1-8 641,0 0-1101,-6-1 210,5 1 37,-4 0-311,5 0-3675,0 0 3630,-6 0 0,5 0 0,-5 0 0</inkml:trace>
  <inkml:trace contextRef="#ctx0" brushRef="#br1" timeOffset="87662">24278 12764 11773,'9'6'3630,"-2"-2"-2894,-7-4-50,0 0 342,-43 2-846,19 0 215,-34 3 18,30 3-166,1 2-2178,-3 17 1,1 4 1799,7-4 272,2 13 0,16-2-1086,53-23 1,15-9 691,-31 4 1,1-3-689,15-7 1,7-5 0,-11-3-922,0-15 1460,-8-6 0,-4 0 0,-10 9 0,6-18 0</inkml:trace>
  <inkml:trace contextRef="#ctx0" brushRef="#br1" timeOffset="88012">24469 12467 14551,'-2'-9'3514,"0"1"-2936,-1 34 1,0 15-579,4-6-871,-1 18 0,2 1 658,7-9 138,1 7 0,1-2-21,-3-16-1392,0 2 0,-3-13 488,-7-40 351,2-10 489,-1-8 107,7-2 684,9 0 1349,22 18-1874,-13 6-3171,13 52 0,-1 14 929,-16-17 690,7 16 0,3-9 1446,-6-39 0,-7-1 0,-1-3 0</inkml:trace>
  <inkml:trace contextRef="#ctx0" brushRef="#br1" timeOffset="88280">24934 12848 8172,'11'1'9830,"-2"-1"-8269,-44-15-1821,9 30 0,0 3 69,-21-19-2167,22 22 0,10 3 2098,20-14-1628,10 2 1661,-1-7-618,23-6 660,-16-4 56,20-9 129,-23 3 1072,15-3-898,-21 13-68,15 16-1391,-11 15 507,1 0 327,2 3-1263,-11-22 2562,7 1 0,-9-9 0,2-1 0</inkml:trace>
  <inkml:trace contextRef="#ctx0" brushRef="#br1" timeOffset="88529">25337 12764 8172,'9'6'5769,"-1"0"-5427,-8-6-1278,0 0 936,-4 4-471,1 2-52,-6 6-3218,2 0 2025,3-5 685,1-2 1031,3-4 0,0-1 0,0 0 0</inkml:trace>
  <inkml:trace contextRef="#ctx0" brushRef="#br1" timeOffset="88863">25337 12764 7593,'9'6'6127,"-1"0"-4864,-8-6 968,0 0-1856,13 46-366,-3-12-60,1 2 1,0 2-272,3 4-120,-4-11 324,-4-14 118,-4-11 70,-1-7-8,-2-10-82,-6-32-215,4-14 193,0-2-3359,11 0 3331,0 36-2296,4-3 1854,2 11-1612,11 5 889,-3 3-2203,17 10 3438,4 12 0,-18-6 0,6 5 0</inkml:trace>
  <inkml:trace contextRef="#ctx0" brushRef="#br1" timeOffset="89179">25781 12785 6974,'7'11'9830,"-1"-2"-8179,-6-9-1021,-40-1-415,21 3-107,-13 3 0,0 4-385,9 19-813,0-1 903,13 2-4,11-15-581,16 9 503,-6-12-372,20 5 288,-16-15-157,17-9 183,-7-16 593,3-11 128,-11 6 558,-9 6-602,-7 20 664,0 7-1101,6 10 87,-1 0-92,7 8-337,9-1-4783,17 2 3897,-4-5-3515,21-4 4830,-18-14 0,-9 0 0,-9-2 0</inkml:trace>
  <inkml:trace contextRef="#ctx0" brushRef="#br1" timeOffset="89412">26226 12764 13672,'3'9'2789,"0"-1"-2030,-3-8 305,0 0-1028,-51 10-139,35-1 24,-39 9-44,48-4-23,3 0-632,8 17 109,14-7-1414,19 4-3056,18-25 140,-13-7 4999,0-17 0,-31 14 0,-1-3 0</inkml:trace>
  <inkml:trace contextRef="#ctx0" brushRef="#br1" timeOffset="89613">26416 12510 4578,'11'9'4951,"-2"-1"-1224,-9-8-3315,0 0 1187,-13 63-1920,9-16 1,2 4-69,-2 7 0,0 3 215,6 0 0,2-6-1763,6 1-1701,-2-23 1361,-5-21 2277,-8-22 0,3 5 0,-3-8 0</inkml:trace>
  <inkml:trace contextRef="#ctx0" brushRef="#br1" timeOffset="89798">26374 12764 13482,'6'7'-180,"-1"0"-22,30-13-786,19 7 629,-24-3 1,1 0-1149,7 4 1,-2 1 1506,0 0 0,-8 0 0,-13-2 0</inkml:trace>
  <inkml:trace contextRef="#ctx0" brushRef="#br1" timeOffset="91163">26670 12869 12787,'5'14'1756,"0"-2"-2044,-5-12-990,67 2-3698,-15-10 4812,-10 7 0,0-2 498,11-25 206,-40 13 138,2-17-409,-18 16-314,-15-11 1210,-12 14-969,-1 0 3421,-12 19-2390,1 37 574,14-12-1713,12 2 0,5-1-88,15-5-338,16 15 30,1-22-289,7-6 1,5-3-318,0-10 0,1-4 271,-1 4 0,1-4-786,4-8-1,-4-5-84,-6-3 546,-5-10 1,-3-2-1742,-5-5 3364,3-14 3914,-17 29-2082,-2 19-636,1 26-1851,0-4-53,3 21-45,4-17-555,17 19 253,1-12 338,1 2 3454,-8-20-3196,-16-12 87,0-5-160,-4-27 267,0-11-411,6 9 0,2 0-1841,4 2 1,3 2 1612,12-9-512,14 10 204,-19 20-123,6 3-2194,-2 3 2874,-1 10 0,-6-7 0,-5 6 0</inkml:trace>
  <inkml:trace contextRef="#ctx0" brushRef="#br1" timeOffset="94864">23347 5694 2385,'16'-31'1817,"0"10"-1615,-2-11 0,3-3-398,0 10 0,2 0 123,3-2 0,2 1 645,4-2 0,3 0-568,1 1 1,6 1-8,-1 5 0,7 0 1,2 0-1,-1 3 346,11-1 1,0 3-1,2 0-302,-7 1 0,2-1 1,0 1-1,-3 4-41,7 2 0,-3 4 0,-3 2-118,3 3 1,-1 5-799,-8 2 1,2 3-1,-1 6 247,2 11 0,-2 7 0,-2 3 570,-4 0 1,-2 4 0,-4-1 0,-4-7 0,-2 0-1,-8-1 1,-12 2 0,0-1 0</inkml:trace>
  <inkml:trace contextRef="#ctx0" brushRef="#br1" timeOffset="94999">24511 6286 9376,'-47'19'546,"-1"0"0,5-4 0,-2-2 0,2-1-543,3-4 0,-3-1-1396,0-3 0,-8 1 1,-1-1-1,7-2 1279,-6-1 1,0-3-251,7 0 0,-6-2 0,1-1 1,6-1 55,1-3 1,3-3-168,-13-4 1,3-1-846,20 5 1,2-2 1319,-2-6 0,2 1 0,2 2 0,2-5 0</inkml:trace>
  <inkml:trace contextRef="#ctx0" brushRef="#br1" timeOffset="96051">24638 5376 2813,'7'6'5191,"-2"-1"-2658,-5-5-7,0 0-924,-25 9-984,-4 7 1,-4 3-706,1-2 0,-2 1 209,-12 10 0,1 2-929,13-9 1,-1 4 925,-3 2 1,-5 5 0,-3 2 0,3-1-202,4-4 0,2 0 0,0 1 0,-2 0-253,-5 4 0,-1 1 0,0 0 0,3-1 242,-4 4 1,2-1 0,4-3-148,0 1 1,3-4 12,8-5 0,3-4 455,-6 6-289,40-38-196,24-21 1,6-6 98,-14 13 0,1 0 51,3-4 1,3-1 0,-2 1-471,3-1 1,-2 3 486,3-3 1,1 0 17,2-1 1,1 0-27,-1 1 0,5-3-240,-3 4 1,5-5 0,2 0-1,-4 3 299,-1 1 1,-2 2 0,1 0 39,-3 0 1,3-1-1,-2 2 1,-6 3 29,1 1 0,-9 7 184,-14 9 1232,-6 3-991,-17 17-134,-2 0-871,-10 9 0,-3 2 930,-14 13-188,9-10 0,-1 1-485,7-7 1,-3 2 364,-5 1 1,-5 5 0,-2 1-1,5-4 287,-6 5 1,-1 0-545,2-1 1,-6 4 0,1-1-1,8-5-179,8-6 1,3-1-1391,-14 11 0,3-2-2832,4-2 4585,-4 3 0,28-24 0,2-2 0</inkml:trace>
  <inkml:trace contextRef="#ctx0" brushRef="#br1" timeOffset="96299">23664 5969 15977,'11'10'3298,"-2"-2"-3057,-9-8-3276,0 0-2592,13 1 5627,0-1 0,3 1 0,-6-1 0</inkml:trace>
  <inkml:trace contextRef="#ctx0" brushRef="#br1" timeOffset="96451">23834 6117 8215,'9'8'1669,"-2"-2"881,-7-6-4967,0 0 1,0 0-1</inkml:trace>
  <inkml:trace contextRef="#ctx0" brushRef="#br1" timeOffset="96615">23834 6011 7048,'0'9'2514,"0"-2"-10,0-7-2728,0 0-2798,19-29-1559,-1-2 2375,6-10 2458,-7 5 0,-13 27 1,-1-1-1</inkml:trace>
  <inkml:trace contextRef="#ctx0" brushRef="#br1" timeOffset="96765">23897 5673 10022,'8'7'2993,"-2"-1"-352,-6-6-3534,0 0-2638,29 12 484,-16-7 3220,25 13 1,-30-14 0,0 1 0</inkml:trace>
  <inkml:trace contextRef="#ctx0" brushRef="#br1" timeOffset="96915">24045 5927 7470,'3'3'3574,"0"-1"-6650,-3-2 215,4 9 3101,-5-1 0,5 2 0,-6-4 1</inkml:trace>
  <inkml:trace contextRef="#ctx0" brushRef="#br1" timeOffset="97049">24067 6033 15106,'5'6'2089,"-1"-1"-3282,-4-5-204,0 0 334,18-47 0,-13 35 0,13-35 0</inkml:trace>
  <inkml:trace contextRef="#ctx0" brushRef="#br1" timeOffset="97215">24130 5736 8885,'27'-25'-1521,"-7"8"0,-19 12 1</inkml:trace>
  <inkml:trace contextRef="#ctx0" brushRef="#br1" timeOffset="97352">24151 5588 12392,'11'10'2101,"-3"-2"-1852,-8-8-2591,0 0 1974,2-31 0,-2 23 0,2-23 0</inkml:trace>
  <inkml:trace contextRef="#ctx0" brushRef="#br1" timeOffset="97483">24172 5609 5380,'48'-2'-897,"-1"1"0,-10-1 1,-4-1-1,-5 1 0,-19-1 1</inkml:trace>
  <inkml:trace contextRef="#ctx0" brushRef="#br1" timeOffset="97599">24490 5630 9779,'0'11'1996,"1"-3"375,-1-8-6860,0 0 3911,36-1 0,-27 1 0,27-2 1</inkml:trace>
  <inkml:trace contextRef="#ctx0" brushRef="#br1" timeOffset="97952">24977 4741 8181,'-10'-6'2498,"2"1"260,8 5-3442,0 0 1,0 0 0</inkml:trace>
  <inkml:trace contextRef="#ctx0" brushRef="#br1" timeOffset="98102">24892 5122 13745,'1'5'935,"0"-1"-865,-1-4-70,38 20-4744,-14-9 4744,22 8 0,0 0 0,-18-10 0,22 7 0</inkml:trace>
  <inkml:trace contextRef="#ctx0" brushRef="#br1" timeOffset="98252">25485 5546 17088,'3'6'1549,"-1"-1"-5044,-2-5 448,0 0 3047,6-8 0,-5 6 0,5-6 0</inkml:trace>
  <inkml:trace contextRef="#ctx0" brushRef="#br1" timeOffset="98417">25104 4657 9241,'-10'-5'695,"3"1"1911,7 4-1520,0 0-4549,8-46 458,2 25 3005,2-14 0,0 1 0,0 20 0,3-7 0</inkml:trace>
  <inkml:trace contextRef="#ctx0" brushRef="#br1" timeOffset="98569">25231 4106 13768,'-7'-1'-1146,"2"-1"801,5 2 345,58 81 0,-43-61 0,13 20 0,1 0 0</inkml:trace>
  <inkml:trace contextRef="#ctx0" brushRef="#br1" timeOffset="98751">25696 5207 14857,'5'1'2391,"-1"-1"-2064,-4 0-2460,46 23 268,-26-15 1865,14 7 0,-1-1 0,-20-10 0,5 1 0</inkml:trace>
  <inkml:trace contextRef="#ctx0" brushRef="#br1" timeOffset="98866">25972 5398 14731,'3'3'2620,"0"0"-6759,-3-3 4139,26-38 0,-20 29 0,20-29 0</inkml:trace>
  <inkml:trace contextRef="#ctx0" brushRef="#br1" timeOffset="99052">25527 4191 8427,'-5'-6'703,"1"1"1463,4 5-2922,0 0-2872,34-2 3628,-13 10 0,16-8 0,-24 8 0</inkml:trace>
  <inkml:trace contextRef="#ctx0" brushRef="#br1" timeOffset="99215">25823 4784 14417,'5'8'616,"-1"-2"-605,-4-6-11,0 0-7903,64 40 7903,-23-16 0,-5-2 0,-2-1 0,-8-6 0</inkml:trace>
  <inkml:trace contextRef="#ctx0" brushRef="#br1" timeOffset="99365">26289 5228 15562,'10'1'2377,"-3"0"-2013,-7-1-686,0 0 322,10-24 0,-7 18 0,7-18 0</inkml:trace>
  <inkml:trace contextRef="#ctx0" brushRef="#br1" timeOffset="99521">26204 4551 17265,'-2'-10'756,"0"2"-686,2 8-2495,0 0-5903,37-15 8328,-16 8 0,19-9 0,-27 13 0</inkml:trace>
  <inkml:trace contextRef="#ctx0" brushRef="#br1" timeOffset="99666">26585 4424 15657,'10'10'787,"-3"-3"-2562,-7-7 1775,0 0 0,0 0 0</inkml:trace>
  <inkml:trace contextRef="#ctx0" brushRef="#br1" timeOffset="99853">26628 5017 14543,'6'14'1946,"0"-2"-1546,-6-12-8403,0 0 600,36 3 7403,-23-3 0,24 2 0,-32-2 0</inkml:trace>
  <inkml:trace contextRef="#ctx0" brushRef="#br1" timeOffset="100000">26649 5059 16766,'-5'-9'1227,"1"2"-516,4 7-3988,0 0 0,0 0 0</inkml:trace>
  <inkml:trace contextRef="#ctx0" brushRef="#br1" timeOffset="100169">26607 4678 12748,'10'4'2433,"-1"0"-1615,-9-4 126,0 0-6054,66-40 5110,-34 17 0,4 0 0,-2 3 0,-19 6 0</inkml:trace>
  <inkml:trace contextRef="#ctx0" brushRef="#br1" timeOffset="100321">26543 4276 14873,'-6'-6'-375,"1"1"375,5 5 0,0 0 0,0 0 0</inkml:trace>
  <inkml:trace contextRef="#ctx0" brushRef="#br1" timeOffset="100484">26120 3895 15769,'1'8'636,"0"-1"-636,-1-7 221,0 0-1461,1-37-2390,8 13-2393,-3-23 6023,8 19 0,-10 19 0,0-2 0</inkml:trace>
  <inkml:trace contextRef="#ctx0" brushRef="#br1" timeOffset="100632">26035 3450 13462,'3'8'1327,"-1"-2"-907,-2-6 328,0 0-3949,5-32 2675,2 19-2060,12-33-1424,-5 32 4010,8-9 0,-15 16 0,1-1 0</inkml:trace>
  <inkml:trace contextRef="#ctx0" brushRef="#br1" timeOffset="100768">26098 3154 12946,'-10'-4'1037,"1"2"-704,9 2-2268,0 0 0,0 0 0</inkml:trace>
  <inkml:trace contextRef="#ctx0" brushRef="#br1" timeOffset="100932">26353 2942 13936,'0'7'1091,"0"-1"-483,0-6-770,0 0-6724,21-11 4033,-11 8 2853,20-8 0,-23 11 0,-1 1 0</inkml:trace>
  <inkml:trace contextRef="#ctx0" brushRef="#br1" timeOffset="101083">26585 3493 14386,'8'8'-53,"-2"-1"299,-6-7 253,0 0-2067,32 41 19,-16-23-1537,5 6 1,1 2 3085,1 0 0,-11-13 0,3 3 0</inkml:trace>
  <inkml:trace contextRef="#ctx0" brushRef="#br1" timeOffset="101233">26818 4212 11488,'11'1'1845,"-2"-1"-1178,-9 0 1192,0 0-5976,31 21 4117,-13-11 0,15 12 0,-22-17 0</inkml:trace>
  <inkml:trace contextRef="#ctx0" brushRef="#br1" timeOffset="101382">27030 4720 13398,'3'7'1517,"-1"-1"-901,-2-6-6085,0 0 2328,26-7 3141,-12-2 0,14 0 0,-20 2 0</inkml:trace>
  <inkml:trace contextRef="#ctx0" brushRef="#br1" timeOffset="101533">27242 4763 16873,'3'2'1380,"0"-1"-2724,-3-1-6102,36-36 7446,-15 9 0,18-14 0,-26 24 0</inkml:trace>
  <inkml:trace contextRef="#ctx0" brushRef="#br1" timeOffset="101717">26882 3873 8037,'-33'-39'-1752,"8"14"0,21 13 0</inkml:trace>
  <inkml:trace contextRef="#ctx0" brushRef="#br1" timeOffset="101901">26183 3048 16089,'2'5'-54,"0"-2"374,-2-3-1474,-3-31-5424,1 6 5515,-5-20 0,6 26 0,-3 9 1</inkml:trace>
  <inkml:trace contextRef="#ctx0" brushRef="#br1" timeOffset="102067">26416 2794 9448,'8'11'-193,"-1"-2"-431,28-24 509,-13 7-17,12-3 1,3 1-2560,5 5 2734,15 3 1,1 2-1,-20 0 1,1 2 0,0 0-1</inkml:trace>
  <inkml:trace contextRef="#ctx0" brushRef="#br1" timeOffset="102201">27242 2815 12392,'14'13'5181,"-3"-4"-3409,-11-9-1848,0 0-1178,4-15-171,-4 9 1425,1-10 0,-2 15 0,-2 0 0</inkml:trace>
  <inkml:trace contextRef="#ctx0" brushRef="#br1" timeOffset="102366">27178 3535 5690,'5'8'2467,"-2"-2"1636,-3-6-4112,0 0-9822,36 31 9751,-24-21 0,24 21 1,-34-29-1</inkml:trace>
  <inkml:trace contextRef="#ctx0" brushRef="#br1" timeOffset="102517">27538 4424 13994,'8'8'1778,"-2"-1"-1601,-6-7-2042,0 0 1865,40-23 0,-30 17 0,29-18 0</inkml:trace>
  <inkml:trace contextRef="#ctx0" brushRef="#br1" timeOffset="102671">27686 4635 12353,'-4'-4'4021,"0"0"-4500,4 4-7392,-12-30 7488,0 6 0,-2-10 0,5 17 0</inkml:trace>
  <inkml:trace contextRef="#ctx0" brushRef="#br1" timeOffset="102853">26903 3492 13742,'-8'-4'1355,"1"0"-492,7 4-933,0 0-826,35 3-167,-12-1 0,15 1 0,-23-1 0</inkml:trace>
  <inkml:trace contextRef="#ctx0" brushRef="#br1" timeOffset="103302">26247 4255 4892,'51'-14'1660,"0"1"1,5-1 0,1-1-1605,-2 0 0,4-2 9,-8 2 0,6-1 0,3-1 0,-4 1 63,-7 1 0,-2 1 1,0-2-1,5 0-146,-5 1 0,3-2 1,2 0-1,0 0 0,-1 0 1,-4 0-20,8-2 1,-4 0-1,-1 1 1,0-1 36,-1-1 0,1 0 0,-3 0 0,-2 1-53,-3 0 1,-3 1 0,3-3-237,-2-1 0,3-3 0,1-1 0,-1-1 0,-4 2-58,6-6 0,-4 1 0,1-1 173,-2 3 0,3-1 1,-3 0-1,-8 3-1068,-4-5 0,-13 5-2283,-17 10 3525,-22 1 0,11 10 0,-10 2 0</inkml:trace>
  <inkml:trace contextRef="#ctx0" brushRef="#br1" timeOffset="103502">27877 3831 9293,'10'6'1865,"-2"-1"-364,-8-5-4418,0 0 0,0 0 1</inkml:trace>
  <inkml:trace contextRef="#ctx0" brushRef="#br1" timeOffset="107434">25739 7070 10550,'4'5'1780,"-1"-1"-1399,-3-4 1098,47 13-1120,-19-4-315,5 1 1,1 0-36,-5-1 33,-1-1-42,-8-3-3555,2 0 1693,15 2 700,-14-4-4161,18 1 5323,-28-4 0,2 0 0,-12-1 0</inkml:trace>
  <inkml:trace contextRef="#ctx0" brushRef="#br1" timeOffset="107622">25950 7070 11734,'-38'30'3041,"6"0"-5947,0-5 1,-1 2 1718,-5 16 228,14-12 1024,13-6-2240,9-11 2175,5-1 0,-2-7 0,3-1 0</inkml:trace>
  <inkml:trace contextRef="#ctx0" brushRef="#br1" timeOffset="108002">26353 7006 12532,'8'0'2467,"-1"1"-2164,-7-1 111,0 0-419,28 15-88,-17 17 60,17 0-3788,-30 17 3312,-4-25-415,-4 6-4873,0-5 5797,2-7 0,2-3 0,3-8 0</inkml:trace>
  <inkml:trace contextRef="#ctx0" brushRef="#br1" timeOffset="108203">26712 6985 13714,'9'12'2613,"-3"-3"-2392,-6-9 1075,-6 52-1408,4-26-556,-1 13 1,0 0-1425,2-11 591,2 7-498,0-15 1999,0 0 0,0-10 0,-1 0 0</inkml:trace>
  <inkml:trace contextRef="#ctx0" brushRef="#br1" timeOffset="108355">26712 7176 12165,'14'3'3725,"-4"0"-3053,-10-3-672,0 0-1991,42-14 389,-16 6 601,3-2 0,4 0 1001,4-1 0,-4 1 0,-3 2 0,21-6 0</inkml:trace>
  <inkml:trace contextRef="#ctx0" brushRef="#br1" timeOffset="108555">27326 6964 17195,'24'45'-140,"1"1"1,-9-16 0,-2-2-21,-3 3 1,-4-2-804,-5 4 221,-5-11-378,-1 5 1120,-29-4 0,21-13 0,-17 4 0</inkml:trace>
  <inkml:trace contextRef="#ctx0" brushRef="#br1" timeOffset="108856">27199 7197 13212,'12'11'1132,"35"-14"-3395,10-13 1813,-9 2 1,2-2 316,-12 6 0,-1 0 293,9-6 0,-4 0 167,-10 2 18,12-8 1822,-26 9-1699,-10 6 299,-1 3-473,-8 7 168,-2 8 109,-2 26-1495,1 7 132,0 3-2272,2-6 3064,2-22 0,0-4 0,0-7 0</inkml:trace>
  <inkml:trace contextRef="#ctx0" brushRef="#br1" timeOffset="109070">27728 7027 11331,'20'-8'2263,"-3"1"-1490,-17 7-113,0 0-10,36 13-418,-23-4-55,28 22-292,-36-13-649,-3 18-5459,-21 0 4334,9-10 1796,-16 1 0,20-24 0,1-1 0</inkml:trace>
  <inkml:trace contextRef="#ctx0" brushRef="#br1" timeOffset="109203">27813 7154 4912,'4'13'2274,"0"-3"277,-4-10-5386,0 0 2835,65 17 0,-49-13 0,17 5 0,0-1 0</inkml:trace>
  <inkml:trace contextRef="#ctx0" brushRef="#br1" timeOffset="109385">28067 7006 9542,'7'9'6230,"-1"-1"-5031,-20 46-1199,8-27-9,-2 6 1,0 4-1359,5-4 1,2-4-177,-1 4-3373,3-1 1,1-3 4914,1-17 1,1 1 0,-2-13 0</inkml:trace>
  <inkml:trace contextRef="#ctx0" brushRef="#br1" timeOffset="110006">28258 7112 11493,'6'2'2756,"0"-1"-2067,-6-1-689,0 0-445,-6 35-5364,6-11 4930,-2 22 674,7-24-3037,13-2 3880,-10-12 1249,6-4-1534,-13-11 658,-5-16-367,0-11-308,-1 7 936,4-16-914,5 27 3446,2-4-2203,10 6-1469,-6 8-43,13-4-91,-13 9-264,10 2-639,4 15 692,-6-5-243,1 17 232,-16-15 28,-7 8 319,-15-4-154,6-4-3360,-8-1 3391,17-10-68,2-1-298,21-1 410,-6 0 63,30-1 64,-18 1-54,10-1-47,-9 1-56,29 6 3244,-28-3-3715,18 7 457,-38-5 513,-7 5 887,-30 17-1179,10-9 230,-23 21-275,28-21 140,1 9 474,30 10-790,-3-14-83,11-5 1,3-4-170,7-7-224,17-2 476,8-13 0,-2-3 0,-15 6 0,5-5 0,-1 1 0</inkml:trace>
  <inkml:trace contextRef="#ctx0" brushRef="#br1" timeOffset="112756">23579 13441 11266,'-23'-24'-150,"-1"1"1,-6-13-70,2 0 1,3-4-2161,10 9 0,4 0 2488,-1-3 0,5-5 127,8-9 0,7-10 0,3-1 0,1 5-149,-3 10 1,2 3 0,7-5 5,3 3 0,5-8 0,5-3 1,3-2-1,1 2 0,-1 5 1,-3 7-17,3 1 0,-2 7 0,4 2 0,10-3-136,-10 11 0,6-2 0,5-2 0,5 0 1,3-2-1,2 1 0,2-1 0,0 1 0,-1 1 1,-1 2-1,-4 1 0,-3 3 0,-5 3-304,11-4 0,-7 4 0,-3 2 0,1 2 0,4 0 1,6-2 227,-10 4 1,5-2-1,3-1 1,4 0 0,2 0-1,2 0 1,-1 0-1,0 1 1,-1 1 0,-3 1-1,-4 3 1,-3 1-1,-6 2-213,15 2 1,-9 3 0,-3 3 0,1 2-1,5 0 197,-6-1 1,3 0-1,1 1 1,2 1 0,1 1-1,-1 2 1,0 3-1,-2 2 85,1 4 0,-1 3 0,1 2 0,-1 2 0,-1 2 0,0 0 0,-2 1 1,-1-1 118,0 0 1,-1 1-1,-1 0 1,-1 0 0,-1 2-1,-1 0 1,1 2-4,2 2 1,1 1 0,0 2 0,-1 0 0,-3 1 0,-6 0 0,-7 0-6,-1 9 1,-8 2-1,-6-1 1,-4-2 51,-2 4 0,-7-3 0,-2 1-177,-1 0 0,-4 0 0,-9 5 0,-2-10 0,-8 5 1,-3 3-1,-4 1 1,0 0-1,1-4 0,4-4 81,-4 6 1,2-6-1,-1-1 1,-6 6 113,3-8 1,-4 5-1,-4 3 1,-2 1-1,0-2 1,0-2-1,3-4 1,4-7 227,-4-1 0,4-7 0,-1-2 1,-4 1 130,1-1 1,-3 1-1,-2 0 1,-2-1 0,-2-3-1,-3-2 35,-3-4 1,-5-3 0,-2-2 0,-1-2-1,0-1 1,2 0 0,3 1-448,5 1 0,2-1 0,2 1 0,-1-2 0,-1 0 0,-3-1-65,2-2 1,-4 0-1,-2-1 1,0-1-1,0-1 1,2 0-1,3-1 1,6 0 51,-9-3 1,5-2 0,3 0 0,0-1-50,-3-1 0,1 0 0,0-1 0,0 0-72,1-1 1,1-1 0,0 0-1,1-1 114,2 1 0,1 0 0,0-2 1,-2-7-195,1-4 1,-4-7 0,-1-4 0,1-1 0,2 0-1,6 4 173,2 2 1,4 3 0,2-3 0,-1-7-295,5 0 1,-1-6-1,-2-4 1,1-3 0,1-2-1,4 1 1,4 1 0,5 4 204,4-5 1,7 2 0,4 1-1,3-3 1,3-6-72,1 10 0,2-5 0,3-4 0,1-2 0,2-1 0,1 0 1,0 1-1,0 2 0,1 3 0,-2 4 192,3-6 0,-2 4 0,1 4 0,1 0 0,5-2 0,5-2-39,-2 8 1,5-3 0,3-2 0,2-2 0,3 0-1,1 0 1,0 2 0,-1 2 0,0 4 0,-3 4 0,-2 4-153,8-3 1,-2 7-1,-2 4 1,3 1-1,3-3 188,-1-1 0,1-3 1,3 0-1,2 1 1,1 2-1,1 4 1,3 5 3,-1 7 0,3 5 0,3 3 1,1 3-1,0 1 0,-2 2 1,-3 0-1,-4-1-166,3-1 1,-5 1-1,-2 2 1,1 0 0,5 2 111,-2-1 1,4 2 0,3 0-1,2 0 1,-1 2 0,-3 1 0,-5 2-1,-7 1-93,15 12 0,-10 3 0,-2 2 93,1 2 0,-1 1 0,-3 2 17,-1 0 1,-3 3-1,-2 1-18,-1-2 0,-3 2 0,-3 8-214,-9 4 0,-2 9 0,-4 4 0,-1-1 0,-3-7 18,0 0 0,-4-6 0,-4 7-46,-4-7 0,-1 7 0,-3 2 0,-3 0 0,-2-6 0,-3-9 32,-8-3 1,-4-9-1,-3 1 26,-7 9 0,-3-1 1,-1-4 24,-4-2 0,-6-6 160,7-11 0,-9-1 0,-3-1 0,3-1 0,8-1 0,-3 4 0,1-2 0,-2-4 0,0 0 0,0 0 0,-1-1 0</inkml:trace>
  <inkml:trace contextRef="#ctx0" brushRef="#br1" timeOffset="114656">25019 5334 6501,'-32'-36'-256,"-1"1"1,2-2-1,3-2-876,7 2 0,4 1 0,-4-5 0,4 1 0</inkml:trace>
  <inkml:trace contextRef="#ctx0" brushRef="#br1" timeOffset="115122">24765 4530 4110,'26'-50'247,"0"1"1,0-1 0,0 1 0,0 0 0,6 8 0,5-1 0,5 0-1,1 0 1,1 0 0,0 0 0,-2 1 0,-3 0-659,1-6 1,-5 1 0,0 0-1,1 0 1,3 2 0,7 0 413,-4 11 1,5-2 0,4 0 0,3 0 0,2 1 0,-1 2 0,-1 1 0,-2 4 0,-5 3 0,-5 5-4,9-3 0,-8 7 0,1 4 0,9 2 45,-7 4 1,6 1 0,6 2-1,3 0 1,2 2 0,1 1-1,-3 1 1,-2 1 0,-6 0-1,-7 1-361,12 4 0,-9 2 0,-1 2 1,7 4 337,-6 0 1,6 1 0,5 2 0,1 2-1,0 3 1,-5 1 0,-7 1 0,-8 3-58,0 14 1,-11 5 0,-5 2-1,1 0 19,4-3 0,-1 0 0,-3 4 0,-8 5-209,-11-4 1,-6 7 0,-5 4-1,-2 2 1,-3-2 0,0-4-1,0-6 165,-1-1 1,-1-6 0,-4 0-1,-5 5 115,0-9 1,-4 6 0,-4 3 0,-2 2-1,-1 0 1,-2-2 0,1-3 0,1-5-1,3-7 85,-7 4 0,2-9 0,-3-3 0,-10 2 291,9-8 1,-7 1-1,-5 2 1,-3 0-1,-4 0 1,-1-1-1,-1-1 1,1-1-1,2-3 1,3-2-1,3-3-436,-11-1 1,4-5 0,2-3 0,0-2 0,-2 0 0,-5 2-2,12 1 1,-4 2 0,-1 0 0,-2 1 0,-1-1 0,0-1-1,1-2 1,1-2 0,2-4 0,3-4-85,-11-7 0,2-6 1,1-4-1,1-3 1,4-1-1,3 1 1,3 2 21,-4-4 1,5 2 0,3-3 0,-1-3 29,0-1 1,-2-5-1,2-1 1,5-1-1,9 3-157,2-18 0,11 0 116,7 15 1,2-1 0,2-1-12,2-3 1,2-1-1,3 0 20,1-1 0,3 0 1,10-6 69,2 13 0,7-6 0,6-3 0,3-3 0,2-1 0,1 1 0,-1 1 0,-2 4 0,-4 5-99,4-4 0,-3 4 1,-1 3-1,3-1 1,7-4 104,-7 7 0,4-3 1,4-3-1,2-2 0,2-1 1,0 1-1,1 1 1,-1 2-1,-2 4 0,-2 4 1,-3 6-14,17-5 0,-4 8 0,-1 6 0,4-3 6,-1 0 1,1-1-1,2 1 1,3 3-1,4 5 1,-9 8 0,4 2 1,4 4-1,1 1 1,0 2-1,-2 1 0,-3 0 1,-5-1 37,3 0 0,-6 0 0,-1 2 0,0 1 0,6 1-61,-3-1 0,4 0 0,4 1 0,1 1 0,-1 2 0,-3 1 0,-5 3 0,-6 3 96,8 14 0,-8 5 0,-5 3 0,-3-2 66,1 4 1,-5-1-1,-2 5-139,-3-5 0,1 3 0,-6 3 0,-15 5 150,-15-8 0,-9 4 0,-9 3 0,-5 2 1,-5 0-1,-2 0 0,0-3 0,1-4-107,1-5 1,-2-2 0,-3-3 0,-1-1 0,-1 0 0,0 1-1,-1 1 1,1 2-44,4-1 0,-1 2 0,0 3 0,0 0 0,0 0 0,-1 0 0,0-2 0,-1-1 0,0-4 0,0-3 50,-5-1 1,1-3 0,0-3 0,-1-2 0,-1-1 0,-1-1 0,-2 0 0,-1 0-556,0-1 0,-2 0 1,-3 0-1,-1-1 0,0-1 1,-1 0-1,1 0 1,2-1-1,2-1 0,4 0 479,-11 4 0,5-2 1,2-1-1,0 0 1,-2 1-1,-3 0 1,9-3-1,-5 2 1,-2 1-1,-1-1 1,0 1-1,3-2 0,3 0 1,5-2-1,6-3 1,-5 2-1,1 0 1,0-1-1</inkml:trace>
  <inkml:trace contextRef="#ctx0" brushRef="#br1" timeOffset="127060">28554 5313 12588,'7'0'2036,"-2"0"-1439,-5 0 131,0 0-224,9 50-390,-5-19-104,1 9 1,1 10-1,-2-7 24,0 4 177,-1 2 1,-1-6-16,-1-31-535,-2-17 109,1-8 20,2-15 67,2 3 143,3-3-1648,4-11 0,2-2 1463,-1 2-1416,2-7 1,0 4-537,-7 24 1625,9-7 1,-12 21 0,3 1 0</inkml:trace>
  <inkml:trace contextRef="#ctx0" brushRef="#br1" timeOffset="127360">28808 5588 11401,'7'10'1389,"-1"-2"-434,44-2-1187,6-18 303,-19 12 1,1-5 529,4-22 1,-9-6-173,-12 6-225,-4-1 1,-7 1 192,-22 6-391,0 8 390,-32 17 0,-10 13-171,22 4 1,0 2-226,-19 3 0,4 2-88,22-3 0,12 1-1140,23 3 0,7-3 206,5-1 461,3-1 1,3-4-873,11-16-488,4-2 1921,-11-8 0,0 0 0,-2 2 0,10-7 0</inkml:trace>
  <inkml:trace contextRef="#ctx0" brushRef="#br1" timeOffset="127561">29358 5440 7799,'4'5'3570,"-1"-1"-1076,-3-4-2618,5 36-125,0-19 555,11 36-396,-3-34 406,2 8 1,0 0-96,-5-5 172,5 25-421,-20-37-140,-5 1-9663,-34-2 9360,22-10 1,-19 4 0,35-7 0</inkml:trace>
  <inkml:trace contextRef="#ctx0" brushRef="#br1" timeOffset="127726">29633 5503 8167,'5'5'2616,"-2"-1"1466,-3-4-4082,12 33-2792,-2 9 602,6 3 2190,-7-6 0,-7-34 0,0-1 0</inkml:trace>
  <inkml:trace contextRef="#ctx0" brushRef="#br1" timeOffset="127878">29591 5228 14792,'7'1'1812,"-1"0"-5032,-6-1 1744,37-7-2176,-2 11 2017,18-6 735,-10 16 1,-30-10 0,2 3 0</inkml:trace>
  <inkml:trace contextRef="#ctx0" brushRef="#br1" timeOffset="128462">30035 5419 1804,'-5'-10'-247,"1"3"2744,4 7-2581,0 0 7532,-3-1-6457,9 1-52,-7-1-656,7 1 3510,-6 0-2855,-13-1-1151,0 2 188,-9 3 25,3 4-1611,-7 20 1,1 5 1546,4-2-1201,-3 10 1,5-1 1012,18-13-1343,21 0 1,6-4 1328,-2-10 35,11-4 0,0-8 149,-10-19-411,-6-13 1,2-12-1,-4 5 359,4-16 134,-8 16 0,1-5 0,-3 5 1859,-3-19-954,-3 9-440,0 6 190,-6 18-549,0 19 140,-2 5 135,-2 16 2212,0 2-2645,-2 35 0,0 6-564,6-9 38,0-10 1,2 6-1,2-8-657,11-6 2426,8 6-1191,12-12 0,-20-14 0,9 0 0</inkml:trace>
  <inkml:trace contextRef="#ctx0" brushRef="#br1" timeOffset="128761">30332 5440 7315,'3'7'3733,"0"-1"-1025,-15 33-3130,10 5 21,-5 13-215,20-25 0,4-6 616,-2-11 1586,23-2-1266,-23-37 1,-3-7 70,7-1-498,3-23 102,-17 46-434,-4 11-3771,6 8 2768,2-3 594,24 9 0,-21-11 0,12 1 0</inkml:trace>
  <inkml:trace contextRef="#ctx0" brushRef="#br1" timeOffset="129261">30692 5525 858,'11'1'6043,"-2"1"-779,-14-32-4771,1 22 1254,-26-11-1741,9 35-129,-14 12-26,20-6-1041,19 11 1095,2-22 629,16 9-540,-9-21 241,39-22-120,-32 14 2776,25-17-2697,-39 22-124,4 1-104,-4 2 34,4 2 8,8 1-8,-1-1-592,22-3 0,4-3 424,-7-3-73,9-5 0,-2-2-2079,-17-7 2205,5-9-1042,-12-11 1,-3-2 1629,-1 4 12,-1-11 1,-10 14 783,-39 61-964,16-13-242,-3 24 0,5 7 15,10 1-535,24-3 1,11 6 0,-2-6 1295,8 7-3189,2-11 1,8 4 0,-8-12-823,-3-13 3172,11 1 0,-36-14 0,-5-2 0</inkml:trace>
  <inkml:trace contextRef="#ctx0" brushRef="#br1" timeOffset="129509">29125 5927 17231,'-5'-7'2184,"38"17"-2038,1-3-1977,15 1 0,13-1 0,-2-1 2006,-7-3 0,8-2-166,-20-1 1,8-1 0,6 0-1,5 0 1,2-1 0,-1 0 0,-2 0-1,-4 1 1,-8-1-181,11 1 1,-8-1 0,0 0 0,10 0-164,-14 0 1,8 0 0,4-1 0,3 1 0,2-1 0,-1 0-1,-2 0 1,-3 1 0,-6-1 0,-8 1-798,19 0 1,-11-1 0,3 1 1130,-3-1 0,6-1 0,0 1 0,-5 0 0,-12 0 0,-7 1 0,-6 0 0,29-5 0</inkml:trace>
  <inkml:trace contextRef="#ctx0" brushRef="#br1" timeOffset="130964">29633 6519 12608,'-6'-6'1067,"1"1"-37,5 5 146,0 0-294,4 48-1727,-2-3 1,-1 14 0,1 2 0,0-5 844,1-9 0,0-3 0,0 6-48,-1 5 1,1 9 0,-1 2 0,0-5 0,1-10 382,0-2 1,0-1-533,-2-3 0,-1 8 1,0 3-1,0-1 1,-1-7-26,-1-1 0,0-4 0,-1 2 177,1 4 1,0 3 0,0 0 0,-1-6-345,-2 9 0,0-12 658,2-18 506,1 15-304,2-40 943,17-14-1412,-3 6 102,37-18-42,-9 13-23,-12 5 0,7 0 12,5 1 0,10 1 0,5 0 0,-1 1 0,-7 0 422,0 0 0,-4 0 1,7 1-476,-7 0 1,7 0 0,5-1 0,1 0 0,0 1-1,-5 0 1,-7 1-31,8 1 1,-6 0-1,7 0 32,-10 1 0,7-1 0,4 0 0,3-1 0,0 1 0,-3 0 0,-5 0 0,-9 1 0,7-1 0,-9 1 0,5 0 0,10-1 0,0 0 0,0 0 0,0 0 0,0 0 0</inkml:trace>
  <inkml:trace contextRef="#ctx0" brushRef="#br1" timeOffset="131462">29909 7324 12977,'7'7'1709,"0"-1"-1379,-7-6-330,0 0-7390,9 0 7390,-7 0 0,6 0 0,-8 0 0</inkml:trace>
  <inkml:trace contextRef="#ctx0" brushRef="#br1" timeOffset="131876">29739 7303 5080,'5'10'2140,"-1"-1"803,-4-9-2649,42-1-341,-15-1 84,13-2 1,16-1 0,6 0 0,-4 0 34,-13 1 1,-1 1 0,0 0 0,3 0 143,-2-1 1,1 0-1,2-1 1,2 1-1,2 1-506,5 0 1,5 1 0,2 0 0,-2 1-1,-5 0 1,-8 0 111,-5 0 1,-6 0 0,4 1-564,11-1 1,11 0 0,1 1-1,-6-2 1,-15 0 531,9-7-102,-2 3 311,-50-3 0,-11 8 0,3 0 0</inkml:trace>
  <inkml:trace contextRef="#ctx0" brushRef="#br1" timeOffset="132114">29909 7176 11499,'7'4'1195,"0"0"-5644,-7-4 4449,0 0 0,0 0 0</inkml:trace>
  <inkml:trace contextRef="#ctx0" brushRef="#br1" timeOffset="132277">29909 7451 14115,'10'5'-153,"-1"0"0,-9-5 1,0 0-1</inkml:trace>
  <inkml:trace contextRef="#ctx0" brushRef="#br1" timeOffset="132463">30099 7260 11852,'10'6'-1084,"-2"-1"1031,-8-5 53,21-69 0,-16 52 0,6-17 0,-1 0 0</inkml:trace>
  <inkml:trace contextRef="#ctx0" brushRef="#br1" timeOffset="132613">30163 6858 10023,'1'7'2081,"0"-1"-1457,-1-6-240,0 0-384,51 78 0,-39-58 0,13 20 0,0-1 0</inkml:trace>
  <inkml:trace contextRef="#ctx0" brushRef="#br1" timeOffset="132776">30353 7472 12650,'7'6'1274,"-2"-2"-4954,-5-4 3680,0 0 0,0 0 0</inkml:trace>
  <inkml:trace contextRef="#ctx0" brushRef="#br1" timeOffset="132926">30501 7451 13964,'3'4'-2723,"-1"-1"1500,-2-3 1,0 0-1</inkml:trace>
  <inkml:trace contextRef="#ctx0" brushRef="#br1" timeOffset="133127">30649 6710 13852,'9'3'1201,"-2"0"-179,-7-3-5072,0 0 2040,19 10 2010,-13 3 0,14-1 0,-19-2 0</inkml:trace>
  <inkml:trace contextRef="#ctx0" brushRef="#br1" timeOffset="133311">30713 7324 12524,'0'5'1554,"0"0"-10208,21 29 6504,-12-21 1880,17 28 1,-22-36 0,1 1-1</inkml:trace>
  <inkml:trace contextRef="#ctx0" brushRef="#br1" timeOffset="133464">30798 7514 13642,'4'9'3231,"-1"-3"-3856,-3-6-1612,0 0 394,13-3 1843,-1-13 0,4 9 0,-7-9 0</inkml:trace>
  <inkml:trace contextRef="#ctx0" brushRef="#br1" timeOffset="133663">30924 6498 12398,'-3'-8'1876,"0"1"-1607,3 7 829,0 0-1163,25 4-915,-10 4 0,15 2 132,-15 26 0,-11-25 0,1 17 0</inkml:trace>
  <inkml:trace contextRef="#ctx0" brushRef="#br1" timeOffset="133831">31009 7451 12862,'7'5'2826,"-2"-1"-3744,6 54-1270,-6-37-2223,1 12 1,-1-2 4410,-2-21 0,-3-6 0,0-2 0</inkml:trace>
  <inkml:trace contextRef="#ctx0" brushRef="#br1" timeOffset="134011">31094 7768 10541,'8'15'3515,"-2"-4"-1827,-6-11-2463,0 0-1936,33-23-176,-20 9 2208,8-8 1,-2-1 0,-12 10-1,-1-6 1</inkml:trace>
  <inkml:trace contextRef="#ctx0" brushRef="#br1" timeOffset="134211">31411 6541 12820,'10'0'1925,"-2"0"-749,-8 0-586,0 0-1287,21 11 252,-13-3-6772,19 19 3843,-21-7 3021,1 20 1,-6-24 0,0 6 0</inkml:trace>
  <inkml:trace contextRef="#ctx0" brushRef="#br1" timeOffset="134377">31517 7535 9679,'5'7'2416,"-2"-1"14,-3-6-1604,20 34-8949,0 11 5194,4 1 3129,-11-4 0,-13-37 0,-1-1 1</inkml:trace>
  <inkml:trace contextRef="#ctx0" brushRef="#br1" timeOffset="134529">31581 7916 14386,'7'4'1285,"-2"-2"-585,-5-2-9321,0 0 8621,36-37 0,-27 28 0,27-28 0</inkml:trace>
  <inkml:trace contextRef="#ctx0" brushRef="#br1" timeOffset="134728">31517 6710 12210,'-3'-9'5041,"-4"-26"-5545,10 27-5968,-1-8 4476,3 25 252,-1 10 1744,-9-3 0,4-9 0,-4 2 0</inkml:trace>
  <inkml:trace contextRef="#ctx0" brushRef="#br1" timeOffset="134882">31157 7070 11891,'-3'-2'733,"1"0"-10564,2 2 9387,-14-7 1,11 5 0,-11-5 0</inkml:trace>
  <inkml:trace contextRef="#ctx0" brushRef="#br1" timeOffset="135062">30776 6985 14341,'-2'-6'1224,"1"1"-6819,42 2 5595,-6-6 0,13 4 0,-24-3 0</inkml:trace>
  <inkml:trace contextRef="#ctx0" brushRef="#br1" timeOffset="135211">31221 6773 15520,'11'10'1812,"-2"-2"-2509,-9-8-7265,0 0 6250,32-3 1442,-14-1 1,17 0 0,-25 0 0</inkml:trace>
  <inkml:trace contextRef="#ctx0" brushRef="#br1" timeOffset="136012">31411 8213 13703,'11'5'2828,"-3"-1"-2540,-8-4 110,0 0-143,-37 21-605,8 3 89,5-8 1,-3 3 260,-7 10 0,5-2 0,10-9 0,-23 16 0</inkml:trace>
  <inkml:trace contextRef="#ctx0" brushRef="#br1" timeOffset="136177">31179 8192 12095,'1'5'4716,"36"8"-4663,-5 0-151,21 6-4818,-9 7 1,-3 3 4146,-7-4 0,-1-1 1,-5-4-1,-19-12 1</inkml:trace>
  <inkml:trace contextRef="#ctx0" brushRef="#br1" timeOffset="145515">29528 7472 4522,'1'8'1448,"0"-2"-114,-1-6-917,0 0 1913,24-6-1504,-9 1-87,17-4-39,1-8-692,-9 5 6,3-3 0,2-1 31,13-5-268,-11 5 1,2-1 223,-2 2 1,0 0-1,2-1 1,6-3 38,-1 1 0,7-3 1,4-2-1,2 0 1,-2 0 65,2 0 1,1 0-1,0 0 1,2-1-1,1-1-370,-6 4 0,1-2 0,1 1 0,1-2 0,1 1 1,1-1-1,0 0-260,-1 1 1,3-1 0,1-1-1,0 1 1,-1 0 0,-1 0-1,-4 2 1,-4 2-567,12-5 1,-7 3 0,-1 0 0,4-1 1089,0-1 0,7-3 0,-2 1 0,-7 3 0,-13 6 0,5-2 0,-4 0 0</inkml:trace>
  <inkml:trace contextRef="#ctx0" brushRef="#br1" timeOffset="145915">29697 7747 11342,'49'12'1912,"-2"-1"-1497,-10-4 0,13 2 1,9 1-1,6 2 1,1 0-1,-1 0 0,-5-1-1052,-9 0 0,-2-1 0,-1 0 0,0 1 0,2 1 0,2-1 0,4 2 419,-4-2 1,4 2 0,2 0 0,3 0 0,1 1 0,0 0 0,0 0 0,-1 0 0,-2 0 0,-4-1 0,-3-1-482,5 2 0,-3 0 0,-3-2 0,-1 1 0,-1 0 0,0 0 0,1 0 699,2 1 0,3 1 0,0 0 0,-2 0 0,-2 0 0,-6-3 0,-7-1 0,12 3 0,-7-2 0,10 2 0,0 0 0</inkml:trace>
  <inkml:trace contextRef="#ctx0" brushRef="#br1" timeOffset="192313">27982 9462 12916,'9'6'1045,"-8"27"1,-7 24 0,-4 9 0,2-7-976,0-3 0,0-2 0,-1 10-768,4-14 1,-1 7 0,0 5-1,0 4 1,-1 0 0,2-3 0,0-3-1,0-8 686,0 6 1,0-6 0,2-2 0,0 5-5,1-5 0,1 5 0,0 2 1,1-2-1,1-5 0,1-10 698,2 1 0,3-3-693,4 9 0,3 9 0,0 0 0,-2-10 46,-1-7 0,0-1 23,4 18 1,4 6 0,0-15 33,11-15-83,-3-2 106,29-21-110,-14-13 311,-13 1 0,10-1-205,6 0 1,13-2-1,7 0 1,4 0-1,-4 0 1,-9 1-590,-6 1 0,-7 0 0,1 1 0,9-1 478,-7 0 0,4 0 1,5 0-1,3 0 0,1-1 1,3 1-1,0 1 0,0 0 1,-2 2-202,-4 0 0,1 2 1,2 1-1,0 0 1,1 0-1,0 1 1,-1 0-1,-1 0 0,-1-1 1,-3 0-1,-3 0-402,8-1 0,-4 0 0,-3 0 0,-1-1 1,1 1-1,2-1 0,2 1 603,3-1 0,5 1 0,4 0 0,0 0 0,0 0 0,-4-1 0,-5 0 0,-9 0 0,-10 0 0,14 1 0,-22-7 0,-22-15 0</inkml:trace>
  <inkml:trace contextRef="#ctx0" brushRef="#br1" timeOffset="194731">27855 9102 77,'5'10'392,"-2"-1"1891,-3-9-2539,0 0 0,0 0 0</inkml:trace>
  <inkml:trace contextRef="#ctx0" brushRef="#br1" timeOffset="195214">27813 9081 1246,'7'5'988,"-1"-1"1158,-6-4-2399,0 0 0,0 0 0</inkml:trace>
  <inkml:trace contextRef="#ctx0" brushRef="#br1" timeOffset="211755">28258 10351 13401,'10'9'921,"-1"-2"-921,-9-7-2666,0 0 1868,4-1-149,3 3-116,16 7 0,-13-5 0,7 4 1</inkml:trace>
  <inkml:trace contextRef="#ctx0" brushRef="#br1" timeOffset="211920">28448 10456 9869,'6'2'739,"-1"-1"-2612,-5-1 1873,7-6 0,-5 5 0,6-6 0</inkml:trace>
  <inkml:trace contextRef="#ctx0" brushRef="#br1" timeOffset="214021">28300 9610 6772,'12'2'2506,"-2"0"227,-10-2-3400,0 0-5620,4 3 6287,2 10 0,-1-8 0,0 8 0</inkml:trace>
  <inkml:trace contextRef="#ctx0" brushRef="#br1" timeOffset="214156">28173 10266 12048,'-4'-10'190,"1"2"-408,3 8 218,13 33 0,-10-24 0,10 25 0</inkml:trace>
  <inkml:trace contextRef="#ctx0" brushRef="#br1" timeOffset="214308">28257 10583 7864,'0'0'0</inkml:trace>
  <inkml:trace contextRef="#ctx0" brushRef="#br1" timeOffset="214456">28236 10562 9368,'10'11'834,"-2"-3"-1052,-8-8 218,0 0 0,0 0 0</inkml:trace>
  <inkml:trace contextRef="#ctx0" brushRef="#br1" timeOffset="214625">28406 9631 14417,'-5'-3'1249,"2"2"-3315,3 1-898,20 36-4053,-11-17 7017,4 11 0,-2 0 0,-6-15 0,-2 5 0</inkml:trace>
  <inkml:trace contextRef="#ctx0" brushRef="#br1" timeOffset="214787">28427 10753 13496,'-5'-6'837,"1"2"-739,4 4-1375,-5 57-2949,16-25 3313,-11 1 1,1-2 912,16-10 0,-14-17 0,0-2 0</inkml:trace>
  <inkml:trace contextRef="#ctx0" brushRef="#br1" timeOffset="214960">28448 10922 13095,'3'1'3190,"0"0"-4386,-3-1-1624,17 2 1031,-7-2-216,13-3 1157,-11-15 0,-6 9 0,0-7 0</inkml:trace>
  <inkml:trace contextRef="#ctx0" brushRef="#br1" timeOffset="215136">28575 9885 16699,'14'11'-9831,"-7"-6"9616,13 35 1,-14-28 0,-2 4 0</inkml:trace>
  <inkml:trace contextRef="#ctx0" brushRef="#br1" timeOffset="215271">28681 10520 12664,'0'3'1935,"-2"35"-1703,2-18-257,3 39-4142,18-8 4167,5 0 0,-3-11 0,-7-19 0</inkml:trace>
  <inkml:trace contextRef="#ctx0" brushRef="#br1" timeOffset="215420">28829 11007 14123,'8'4'3842,"-2"0"-4226,-6-4-750,0 0-8697,16-73 5061,-10 38 4857,2-20 1,0 3-1,-6 27 1,-2-5-1</inkml:trace>
  <inkml:trace contextRef="#ctx0" brushRef="#br1" timeOffset="215571">28935 10075 7739,'9'9'1073,"-2"-3"1632,-7-6-2960,0 0-5226,20 30 2728,-12-17 3014,16 30 0,-20-35 0,-1 3 0</inkml:trace>
  <inkml:trace contextRef="#ctx0" brushRef="#br1" timeOffset="215704">29083 10435 4558,'9'4'815,"-1"-1"534,-8-3-1349,0 0 0,0 0 0</inkml:trace>
  <inkml:trace contextRef="#ctx0" brushRef="#br1" timeOffset="215856">29252 10520 9231,'1'7'2201,"-1"-2"-366,0-5-2861,0 0 0,0 0 0</inkml:trace>
  <inkml:trace contextRef="#ctx0" brushRef="#br1" timeOffset="216004">29528 10393 8836,'5'0'4069,"-1"0"-4186,-4 0 117,-4-5 0,3 4 0,-3-4 0</inkml:trace>
  <inkml:trace contextRef="#ctx0" brushRef="#br1" timeOffset="216155">29676 10393 5675,'2'11'1379,"-1"-2"342,-1-9-2153,0 0 1,0 0 0</inkml:trace>
  <inkml:trace contextRef="#ctx0" brushRef="#br1" timeOffset="216274">29909 10372 6763,'5'2'2377,"-1"-1"-2590,-4-1 213,17-2 0,-13 1 0,14-2 0</inkml:trace>
  <inkml:trace contextRef="#ctx0" brushRef="#br1" timeOffset="216410">30205 10393 11656,'11'2'3150,"-3"1"-3150,-8-3-1462,0 0 0,0 0 1</inkml:trace>
  <inkml:trace contextRef="#ctx0" brushRef="#br1" timeOffset="216525">30395 10393 11000,'13'11'3210,"-2"-2"-2093,-11-9-8420,0 0 7303,6-1 0,-4 1 0,4-1 0</inkml:trace>
  <inkml:trace contextRef="#ctx0" brushRef="#br1" timeOffset="218056">22521 12510 12571,'-28'8'3674,"8"1"-3451,-13 3 0,-10 3 1,2 0-150,8-1 0,-5 1-646,0 0 0,-10 4 0,-5 2 0,-2 1 0,1-1 0,5-2 296,-6 2 1,5-2 0,-1 0 0,-2 1-247,-1 1 0,-3 1 0,-1 0 1,2-1-1,5-2 338,-6 2 0,4-1 0,4-4 186,-6 0 0,8-4 0,2 2 0,16-7 0,-1 0 0</inkml:trace>
  <inkml:trace contextRef="#ctx0" brushRef="#br1" timeOffset="218257">21272 12827 14066,'-51'28'1605,"19"-8"-1263,1 4 1,-5 7-1,7-3-227,-6 11-149,31 8 1,13-2-82,25-20-366,13-11 1,15-4-1,-1-6-171,-12-9 1,0-4 0,5-3 295,-5 2 1,7-3 0,3-1 0,0 0 0,-3 0 0,-8 2 0,4-1 0,-7 1 0,2-1 0,1-1 0,-1-1 0,1 1 0,0 0 0</inkml:trace>
  <inkml:trace contextRef="#ctx0" brushRef="#br1" timeOffset="219258">13293 13758 10575,'33'-1'-684,"1"0"1,-4 0 0,2-1-1295,5-3 0,5-3 0,9 0 2075,-6 1 1,8-1-1,4-1 1,4 1 0,2-1-1,0 0 1,0 1-71,-10 2 0,1 0 1,1 1-1,1-1 1,0 1-1,0-1 0,2 0 1,-1 1-1,0-1-101,-1 0 0,1-1 0,0 1 0,0-1 1,1 0-1,-1 0 0,1 1 0,0 0 0,-2 0 1,1 1 130,2-1 1,0 1-1,0 1 1,0-1-1,-1 1 1,0 0-1,1 0 1,-1 1-1,1 0-79,0 0 0,2 0 0,1 1 0,0 1 0,0-1 0,-3 0 0,-2 1 0,-4 0 0,-5-1 0,14 0 0,-9 0 0,-1 0 0,6 1 1,1-1-1,1 1 0,-1 0 0,1 0 0,-1-1 0,1 1 0</inkml:trace>
  <inkml:trace contextRef="#ctx0" brushRef="#br1" timeOffset="220157">30501 11239 10482,'-11'-7'-1083,"2"2"-102,9 5 1185,0 0 0,0 0 0</inkml:trace>
  <inkml:trace contextRef="#ctx0" brushRef="#br1" timeOffset="220488">30205 11875 13558,'5'2'1657,"0"0"163,-5-2-1613,-82-10 9,37 8-331,-9-3 0,-9 2 248,18 6 0,-5 1 0,1 2 0,4-1-1696,-12 0 0,-1 0 1571,8 0 1,-6 1-1,-1-1 1,3 0-70,-2-1 0,2-1 1,3 0-590,9-1 0,1 1 0,-1-1 557,-9 1 1,-3 0-1,-2 0-860,1 0 0,-3 0 0,0 0 1,7 0 952,-7-2 0,1-1 0,-1 3 0,-4 1 0,16-3 0,18-3 0</inkml:trace>
  <inkml:trace contextRef="#ctx0" brushRef="#br1" timeOffset="220705">28702 11790 14661,'-24'-5'544,"-8"9"1,0 3-192,1 5 119,-3 6 0,-9 5 0,6-1-2379,-5 10 1837,4-2 0,6 1-67,24-5 592,6 0-553,11-1-742,38 0 0,16-6-212,-20-12 0,2-3 0,2 0-160,6 5 0,3 1 0,-1-4 1212,3-8 0,0-4 0,-11 0 0,0-1 0,9-2 0</inkml:trace>
  <inkml:trace contextRef="#ctx0" brushRef="#br1" timeOffset="221605">28279 9631 13050,'5'5'-143,"-1"-1"558,-4-4 126,0 0 223,155 36-1702,-114-27 0,5 2 1155,-5-2 1,9 3 0,6 1-1,3 1 1,-1-1 0,-3 0 0,-7-2-204,-1 0 1,-7-1 0,2 0-1,8 2-142,-7-1 0,7 1 0,6 2 0,3 2 0,3-1 0,2 2 0,-2-1 0,-1-1 0,-3 0 0,-6-1 0,-5-2-461,6 2 0,-7-1 0,-2-2 0,1 2 0,7 1 242,-3 0 0,8 1 1,4 2-1,2 0 0,1 1 1,-3-1-1,-4-1 1,-7-1-1,-8-3-354,4 3 0,-10-3 0,1 1 701,13 4 0,2 1 0,-10-2 0,2 0 0,-4 1 0</inkml:trace>
  <inkml:trace contextRef="#ctx0" brushRef="#br1" timeOffset="221927">27982 11303 9992,'11'0'2039,"32"-17"0,16-9-1806,-11 5 0,5-3 1,4 0-779,-11 4 0,2 0 1,3-1-1,4-1 1,5 0 494,-12 6 0,5-1 0,3-1 0,3 0 1,1 0-1,1 0 0,1 0 0,-3 1 0,-1 0 1,-3 1-1089,1 0 0,-2 0 0,-1 1 0,-1 0 0,0 1 1,0-1-1,2 0 0,1 0 1138,1 0 0,3-1 0,3 0 0,-1 0 0,0 0 0,-1 0 0,-3 1 0,-4 2 0,-6 0 0,15-2 0,-5 1 0,-7 1 0,-8 2 0,-10 1 0,1-1 0</inkml:trace>
  <inkml:trace contextRef="#ctx0" brushRef="#br1" timeOffset="223177">28046 12764 11429,'12'7'1758,"-2"-1"-1604,-10-6 2554,5 44-6349,-4 11 3763,2-16 0,0 3-10,-3-4 0,-1 4-584,-1 10 1,-2 7-1,1-5 417,0-7 1,0 2-250,0-6 0,0 9 0,-1 2 1,0-3-1,1-8 251,0 6 0,-1-2-7,1-1 1,0 4 0,0 3-91,1-1 0,-1 3 0,1 1 0,0-4 37,-1 1 0,0-2 1,1 3 60,-1-2 1,1 4 0,-1-2 0,1-5-33,-2 5 0,0-5-47,-2-6 1,0-5-386,0-2 999,0-3 1,1-7-792,3-21 262,0-2-1435,-3-7 2264,-4-10 1,3 6-1,-2-5 1</inkml:trace>
  <inkml:trace contextRef="#ctx0" brushRef="#br1" timeOffset="223389">27898 14499 3660,'19'3'647,"-4"-1"287,14-2 0,4-1-598,10 2-532,-7-1 0,13-1 0,7 0 1,3 0-1,-3-1 0,-8 1 0,6-1 0,-7-1 0,10 0-304,-14 0 0,7-1 0,6 0 0,2 0 0,2-1 0,0 0 0,-2 0 1,-4 0-1,-6 1 482,5-2 0,-5 0 1,-3 0-1,0 1 1,3-2-1,5 0 1,2 0-1,0-1 1,-3 1-1,-7 1 1,10-1-1,0 0 1</inkml:trace>
  <inkml:trace contextRef="#ctx0" brushRef="#br1" timeOffset="224074">28194 13547 9928,'7'3'792,"-2"-1"-3577,15-17 0,9-11 2932,3 3 1,7-4 0,3-1-1,-3 1-23,5-4 0,-2 1 1,6-1-122,-7 6 0,4-3 1,4-1-1,-1 1 1,-1 3-1,-5 2 213,10-2 1,-5 3 0,3 0-38,-2 1 0,1-1 1,5-1-1,6-1-478,-14 7 0,4-2 0,5 0 1,2-1-1,2-1 0,0 1 1,-1 1-1,-3 0 0,-2 1 236,0 0 0,-2 1 1,-2 1-1,0 0 1,0 0-1,2-1 1,1 0-1,3-1 1,3-2-1,2-1 1,1 0-1,-2 1 1,-2 1-1,-5 1 1,-5 3-1,-2 1 1,0 1-1,0-1 1,0 0-1</inkml:trace>
  <inkml:trace contextRef="#ctx0" brushRef="#br1" timeOffset="224459">27961 13991 11138,'13'10'1883,"26"-3"0,7-3-1482,3 1-772,4-1 0,11 2 576,-9 3 0,6 2 0,1 2 0,-6-2-1405,-6-1 0,-5-1 0,6 1 1190,0 0 0,5 2 0,3 0 0,-1 0 0,-2-1-219,4 1 1,-2 0 0,0-1 0,-3 0-245,-8-2 1,-1-1 0,-1 1 0,3-1 271,-1 1 1,0-1-1,2 1 1,3 0 0,4 0 124,-4 0 1,6 0-1,4 1 1,1 0-1,0 0 1,-4-1-1,-4 0 1,-7-2-1,12 2 1,-9-1-1,8 1 1,-8-1-1,1 0 1,-1 0-1,0 0 1,1 1-1,-1-1 1,1 0-1</inkml:trace>
  <inkml:trace contextRef="#ctx0" brushRef="#br1" timeOffset="225259">27792 15536 10435,'3'2'3685,"-1"0"-3634,-2-2-878,2 2 348,-1-1-1125,1 2 1066,-2-2 538,4 2 0,-3-2 0,3 2 0</inkml:trace>
  <inkml:trace contextRef="#ctx0" brushRef="#br1" timeOffset="225907">27961 15282 2516,'6'11'1853,"-1"-2"1832,-5-9-3197,-10 39-138,5 4 0,0 10 0,0 2-210,1-11 0,-1 0 0,0 2 0,1 0-413,-1 5 0,1 2 0,0 0 0,1-3 297,0 2 0,1-2 1,0 4-15,-1 3 1,-1 6-1,1-2 1,0-6 273,0 3 0,0 1-329,1-13 1,-1 8 0,1 2 0,-1-5 0,2-9 26,-1-6 0,2-4 18,-1 9 0,1 2-54,-2 18 1,0-3-70,-1-2-87,0 1 0,-1-7-104,1-31-36,-2 1 1608,-2-14-1104,4-5 269,-3-6-342,6 1 3684,2-3-3684,0 6 749,3 0-830,-2 1 0,3 0 61,22 2 1,6 1 36,12 0-1148,-5 0 0,10 1 1,-5-1 1088,-1-1 0,-1 0-39,-5-1 0,3 1 0,7-1-645,1-3 0,10 0 0,4-2 0,2 1 0,-4-1 0,-7 0 448,-4 1 1,-7 0 0,2 0 0,7-2 53,-3 1 1,6-1 0,7-1 0,2 0 0,2 0 0,-2 0 0,-2 0 0,-7 0 0,-7 1 20,3-1 0,-8 1 0,-1-1 0,8 1 272,-1 1 1,8-1 0,5 0 0,2 1 0,0 0 0,-3 0 0,-6 0 0,-8 2-396,7-1 0,-9 2 1,5 0-29,4 0 1,8 0 0,0 1 0,-6 0 0,-14 0-1047,5 2 317,1-4 985,-26-19 0,-12 13 1,-2-11-1</inkml:trace>
  <inkml:trace contextRef="#ctx0" brushRef="#br2" timeOffset="227480">17582 10173 8926,'0'5'2139,"1"-1"-1630,-1-4 1942,-1 4-2163,1-3 79,-1 3-232,1-4-21,0 0-94,5-6-31,7-10-112,1-3-129,6-8-1025,2 4 0,4-5 0,-21 2 1245,-6 23 1,0 0 0,-2 1 0,0-1 0,-1 0 0,0 0-1,-1 1 1,-1-1 0,0 0 0,-1 1 0,-1-1 0,-1 1-1,0-1 1,-1 1 0,0 0 0,-1-1 0,-1 1 0,0 0-1,-1 0 1,0-1 0,-1 1 0,-1 0 0,0 0 0,-1 0 0,-1 0-1,0 0 1,-1 0 0,0 0 0,-1 0 0,0 1 0,-1-1-1,0 0 1,-1 0 0,-1 1 0,0-1 0,-1 0 0,0 1-1,-1-1 1,0 1 0,0-1 0,-2 1 0,1-1 0,-2 1 0,1-1-1,-1 1 1,-1 0 0,0-1 0,-1 1 0,0 0 0,0 0-1,-1 0 1,-1-1 0,0 1 0,0 0 0,-1 0 0,0 0-1,-1 0 1,0 0 0,0 0 0,-1 0 0,0 0 0,-1 1 0,0-1-1,0 0 1,-1 0 0,0 0 0,-1 1 0,1-1 0,-2 0-1,1 1 1,-1-1 0,-1 0 0,1 1 0,-1-1 0,-1 1-1,1-1 1,-1 1 0,0-1 0,-1 1 0,0-1 0,0 1-1,0-1 1,-1 1 0,0 0 0,-1-1 0,1 1 0,-1 0 0,0-1-1,0 1 1,-1 0 0,0 0 0,0 0 0,0-1 0,-1 1-1,0 0 1,0 0 0,0 0 0,0 0 0,-1 0 0,0 0-1,0 0 1,0 0 0,0 0 0,-1 0 0,0 0 0,0 0 0,0 0-1,0 0 1,0 0 0,-1 0 0,1 0 0,-1 0 0,0 1-1,0-1 1,0 0 0,-1 0 0,1 0 0,-1 1 0,1-1-1,-1 0 1,0 0 0,0 1 0,1-1 0,-1 0 0,-1 0 0,1 1-1,0-1 1,0 0 0,-1 1 0,1-1 0,0 1 0,-1-1-1,1 0 1,-1 1 0,1-1 0,-1 1 0,1-1 0,-1 0-1,1 1 1,-1-1 0,1 1 0,-1-1 0,1 1 0,0-1 0,-1 1-1,1-1 1,0 1 0,-1-1 0,1 1 0,0-1 0,0 1-1,0-1 1,0 1 0,1-1 0,-1 1 0,0-1 0,1 1-1,-1-1 1,1 1 0,0-1 0,0 1 0,0 0 0,0-1-1,0 1 1,1-1 0,-1 1 0,1-1 0,0 1 0,0-1 0,0 1-1,1 0 1,-1-1 0,1 1 0,0-1 0,0 1 0,0-1-1,1 1 1,0-1 0,0 1 0,0 0 0,0-1 0,1 1-1,0-1 1,0 1 0,0-1 0,1 1 0,0-1 0,0 1 0,0-1-1,1 1 1,0 0 0,0-1 0,0 1 0,1-1 0,0 1-1,1-1 1,-1 1 0,1-1 0,1 0 0,-1 1 0,1-1-1,0 1 1,1-1 0,0 1 0,0-1 0,1 1 0,0-1 0,1 0-1,-1 1 1,1-1 0,1 1 0,0-1 0,0 0 0,1 1-1,0-1 1,1 0 0,-1 1 0,2-1 0,0 0 0,0 0-1,0 1 1,1-1 0,1 0 0,0 0 0,0 1 0,1-1 0,0 0-1,1 0 1,0 0 0,1 1 0,0-1 0,1 0 0,0 0-1,1 0 1,0 0 0,1 0 0,0 0 31,-24 0 0,1 0 0,2 1 0,1-1 0,1 0 0,1 0 0,1 1 0,1-1 0,1 0 0,1 1 0,1-1 0,0 0 0,2 1 0,0-1 0,1 1 0,0-1 0,1 1 0,1-1 0,0 1 0,0-1 0,1 1 0,1-1 0,-1 1 0,1-1 0,0 1 0,0-1 0,1 1 0,-1 0 0,1-1 0,-1 1 0,0-1 0,1 1 0,-1 0 0,-1-1 0,1 1 0,-1-1 0,0 1 0,0-1 0,-1 1 0,0 0 0,-1-1 0,-1 1 0,0-1 0,-1 1 0,-1-1 0,0 1 0,-1-1 0,-1 1 0,-1-1 0,-1 0 0,-1 1 0,-1-1 0,-1 1 0,-1-1 0,-2 0 0,0 0 0,-2 1 0,24-1 0,0 0 0,-1 0 0,-1 0 0,1 0 0,-2 0 0,1 0 0,-2 0 0,1-1 0,-2 1 0,1 0 0,-1 0 0,-1 0 0,0-1 0,-1 1 0,1 0 0,-2-1 0,0 1 0,0-1 0,-1 1 0,0 0 0,0-1 0,-1 1 0,0-1 0,-1 1 0,0-1 0,0 0 0,-1 1 0,0-1 0,-1 0 0,0 1 0,0-1 0,-1 0 0,0 1 0,0-1 0,-1 0 0,0 0 0,0 0 0,-1 1 0,0-1 0,0 0 0,-1 0 0,0 0 0,0 0 0,0 0 0,-1 0 0,0 0 0,0 0 0,-1 0 0,0 0 0,0 0 0,0 0 0,-1 0 0,0 0 0,0 0 0,0 0 0,-1 0 0,0 0 0,0 0 0,0 0 0,0 0 0,-1 0 0,0-1 0,0 1 0,0 0 0,0 0 0,-1 0 0,0 0 0,1-1 0,-2 1 0,1 0 0,0 0 0,-1 0 0,1-1 0,-1 1 0,0 0 0,0 0 0,0 0 0,0-1 0,-1 1 0,1 0 0,-1 0 0,0 0 0,1-1 0,-1 1 0,0 0 0,0 0 0,0-1 0,0 1 0,0 0 0,-1 0 0,1 0 0,0-1 0,-1 1 0,1 0 0,0 0 0,-1 0 0,1-1 0,-1 1 0,1 0 0,-1 0 0,1 0 0,-1 0 0,1-1 0,0 1 0,-1 0 0,1 0 0,-1 0 0,1 0 0,0 0 0,0 0 0,0 0 0,0-1 0,0 1 0,0 0 0,0 0 0,0 0 0,0 0 0,1 0 0,-1 0 0,1 0 0,0 0 0,0 0 0,0 1 0,0-1 0,0 0 0,0 0 0,1 0 0,-1 0 0,1 0 0,0 1 0,0-1 0,1 0 0,-1 0 0,1 0 0,0 1 0,0-1 0,0 0 0,0 1 0,1-1 0,0 1 0,0-1 0,0 0 0,0 1 0,1-1 0,0 1 0,0-1 0,0 1 0,1-1 0,0 1 0,0 0 0,1-1 0,18 1 0</inkml:trace>
  <inkml:trace contextRef="#ctx0" brushRef="#br1" timeOffset="243280">20108 7324 7167,'53'-21'-72,"0"1"1,1-1 0,-1 1-1,-13 6 1,-4 1 0,5-4 71,4-4 0,8-6 0,1-1 0,-5 2 0,-11 5 0,-9 4 0,-4 3 0,8-6 0,0 1 0</inkml:trace>
  <inkml:trace contextRef="#ctx0" brushRef="#br1" timeOffset="244265">27898 15706 8984,'2'2'737,"-1"0"-1712,-1-2 1533,20 12-332,-9-5-52,22 14-275,-18-11-1232,23 26 1207,-22-22-532,18 26-190,-17-14 0,-4-8 0,-2 1 1</inkml:trace>
  <inkml:trace contextRef="#ctx0" brushRef="#br1" timeOffset="245179">27919 16108 6619,'2'4'2794,"-1"-1"-593,-1-3-1375,15-16 196,21-30-972,-13 18 1,0-2-48,-1 1 0,3-3 180,3-5 1,3-3 0,-1 4-93,0 3 0,3-1-918,4-2 1,7-7 0,1 2 0,-7 6 836,-1 4 0,-2 2-9,4 0 1,3-2 0,-9 7 43,-6 5-26,15-10 1,1-1-23,-8 6-174,4-2 0,-3 2 216,-11 9-33,1 1-988,16-3 0,3-1 1044,-2 2 685,-7 4 0,5-1 0,1 3-729,16 4 0,-2 3-18,-15-1 0,0 1-201,3 1 1,3 1 0,-8 1 289,5 3-551,3 6 0,10 3 0,-7-1 484,-17-3 1,0 1-22,12 3 1,6 1 0,-10-1 1839,2 2-1832,0 1 29,0 2 0,10 3 0,-6-1-37,-14-6 1,1 2 4,5 2 0,7 2 1,1 3-1,-5 1 28,0 5 1,-3 2 0,-3-2-17,7 2 0,-1-1-242,-2 2 0,1 2 0,-8-6 190,-2-4-868,1 2 0,-1 0 672,-9-7 1113,17 15-6439,-39-29 5613,-9-4 1,4 0 0,-6-3-1</inkml:trace>
  <inkml:trace contextRef="#ctx0" brushRef="#br1" timeOffset="246264">28067 16298 7111,'-11'-2'2509,"2"0"-1487,9 2 1156,-8 1-1909,6-1 438,-6 4-232,9 0 909,28 46-1270,-9-24-457,8 11 1,4 0 474,2-8-1036,9 2 0,12 6 0,-8-4 904,-15-12 0,0 0 0,4 3 1,7 4 0,-1-1 0,-8-5-1,14 7-51,-11-10 1,10 3 0,1-1-1,-8-3 54,-3-2 0,0-1-256,5 2 1,7 2 0,-1-1-1,-8-5 281,13 2-507,-7-3 1,9 3 0,-8-3 455,-17-4 1,0 0 17,12 3 0,7 1 1,-10-2 1856,-4-2-1957,22-4 0,2-2 102,-12-2-25,11-1 0,4-5-98,-19-4 0,-5-2 841,19-4-754,-19 4 0,-4 0-26,-13 2-71,9-6 1,0-1 132,-1 2-17,5-4 1,5-2 84,-3 5 1,-2 1-24,12-8-84,-4 3 0,3-5 26,-5-8 1,-1-2 56,-3 6 0,2-4-25,-6 3 1,4-5 0,-1 0 0,-5 5-16,-2 1 1,-2 2 109,16-18 0,-6 4-120,-22 18 2005,9-20-2525,-16 27-239,2-11-1054,-9 18 1822,-17 2 0,13 1 0,-13 3 0</inkml:trace>
  <inkml:trace contextRef="#ctx0" brushRef="#br1" timeOffset="251800">29506 15388 3628,'-1'-9'2609,"-34"16"-1781,15 0-638,-30 12-125,25-10-29,0 1 916,-14 4-1828,9-5 762,-4 1 114,-9-7 0,30-2 0,-14-1 0</inkml:trace>
  <inkml:trace contextRef="#ctx0" brushRef="#br1" timeOffset="252566">28004 16129 8419,'6'10'5097,"0"-3"-3359,-6-7-1080,36-36-196,-5 3 0,3-3-450,-5 6 0,1 0 1,0-1-1432,0-1 1,0 0 0,-1 1 1356,8-7 1,-2 2-13,-7 6 0,5-3-107,-4 4 0,6-4 0,4-4 0,2-1 0,-1 2 0,-2 4 237,8-4 1,-1 4 0,0 0 0,3-3-257,-9 3 1,2-2 0,1-2 0,0 1 0,0 3 0,-2 4 229,5 2 1,-1 3 0,0 4 0,0 3 27,0 2 1,0 3 0,0 2 0,2 1 4,1-1 1,1 2 0,0 1 0,2 1-27,3-1 0,1 1 0,1 2 0,0 5-318,3 6 0,2 6 0,-3 1 0,-5 1 310,-11-3 0,-4 1 0,1 2 252,12 8 0,1 3 1,-8-1-252,-14-3 1,-5 0 29,1 1 1,0 2 17,-2-1 0,2 2-22,6 11 0,3 3 158,-4-4 0,1 3 0,0-1-229,-5-5 0,0-1 0,-1 1-2,13 14 1,-6-4-264,-6-5-354,-22-29-2726,-7-3 4160,-4-4-2679,-9-2 1455,0 1 1,4-1-1,3 0 1</inkml:trace>
  <inkml:trace contextRef="#ctx0" brushRef="#br1" timeOffset="253403">28152 16023 12745,'9'7'1065,"-2"-2"-878,-7-5 460,0 0 2100,83 87-2484,-53-60 0,2-1 0,1 2-1654,9 12 0,2 3 0,-1-3 1391,-5-10 0,0-1 0,-4-4-25,-3-2 0,2 0-47,6 3 1,7 4-1,3 1 1,-3-4-63,4 2 1,0-3-1,2 1 98,-10-4 1,3 3 0,1-1 0,0 0 0,-1-3-3,8 0 0,2-3 0,-3-1 1,-5-2 34,8 2 0,-2-2 3,0-2 0,3-2 0,-8-3-123,10-3-26,-12-4 1,3-5-50,-8-8 1,1-4-1,0-2 113,8-5 0,1-2 1,-1 0-252,-5 2 0,-2-1 0,-1 0 368,-6 1 1,-1-1 0,-2-2 502,-1-4 1,-2-2-1,-2 1-728,1-2 0,0-1 166,-1 2 0,3-3 0,-4 1-253,2-8 0,-5 1-158,-6 6 1,-1 1 4,4-10 0,-1 1 332,2-12 399,-9 17-354,-9 27 1598,0-2-1534,-2 6 1426,0 0-946,-2 8 449,-2 5-651,-1 3 2,-3 6-11,-3 3-307,-9 19 1,-3 6 131,3-8 0,-1 0-1543,-7 16 1,-1 0 1487,7-15 1,-1-2 99,-4 5 0,-1-1-1210,6-10 1,-3 2 1103,-7 9 0,-7 4 0,-1-2-41,0-7 0,-2-3 0,1 1-227,0 1 1,1 0 0,-4-2 249,4-7 0,-3-2 0,0-1 0,4-4-538,-5 0 1,-2-4 633,0-1 0,-7 0 0,0 0 0,6-3 556,-5 1 0,-1-2-579,7-2 0,-5 1 0,0-1 0,7-2 481,0-1 1,4-1-665,-12 1 1,2-1-538,17-2 0,-1-1 304,-9-4 1,-6-3 0,3-1-283,-4-5 0,2-3 356,3 4 0,-2-1 0,5-3-512,5-6 0,5-3-1114,3-6 0,2-2 1872,0-3 0,2 0 0,4 8 0,2 2 0,-6-16 0</inkml:trace>
  <inkml:trace contextRef="#ctx0" brushRef="#br1" timeOffset="254168">27898 15198 9066,'2'3'3138,"-1"1"-7894,-1-4 7062,-3 60-1783,-1-18-413,0 0 0,0 7 1,0-3 8,-1-3 0,0 0 385,0 9 1,-1 7 0,1-5-413,1-2 1,0 2-269,0-9 1,1 8 0,0 3-1,-1-1 1,1-5 187,0 3 0,0-4 0,0 2-12,0 1 0,0 3 0,0 0 0,0-5-41,0 0 0,0-3 0,0-6-3,0-3 1,0 0-45,0 7 1,-1 5-1,1-7 584,1-10 1,0-1-556,-1 22 0,1-3 17,1-13-36,1 12 72,1-28 905,1 9-905,-1-18-55,1 2 3062,-1-9-3071,0-1 115,3 1-339,8 4 411,11 4-38,10 2-2854,0-2 2876,-4-3 0,2 0-1168,6 2 1070,-6-3 0,2 1-873,0-1 0,-1-2 876,24 5-6,-21-4 0,8-2-402,3-4 1,8-3 0,3-1 0,-4-2 67,2-1 1,-2-2 0,3-1 204,-8 3 0,4 0 0,1 0 1,-2-1-1,-4-1-117,9-4 1,-5-3 0,1 1-265,6-2 0,1 0 0,-2 0 84,-13 3 1,-1 1 0,5-1 337,3 0 1,5-2 0,4 0 0,0 1 0,-4 1 757,4 3 1,-3 1 0,0 1 0,0-1-492,1-2 1,1 0 0,-1 1 0,-3 2 100,9 2 0,-3 3 1,-8 2-281,-15 2 0,-2 2 296,6 3 0,3 3 0,-1 0-721,8 3 1,-2 0 872,-10-3 0,0 1 1,-3-2-1106,4 3 1,-7-3 291,2-3 365,-17-9 0,-3 1 0,-23-8 0</inkml:trace>
  <inkml:trace contextRef="#ctx0" brushRef="#br0" timeOffset="260218">26957 10454 24575,'57'-15'0,"-10"8"0,-8 2 0,1 2 0,14 3 0,-6 0 0,-6 0 0,-10 16 0,-10 0 0,-3 20 0,-19-10 0,-11 8 0,-14-11 0,-19 2 0,2-9 0,-7-9 0,-2-5 0,-1-2 0,4-4 0,3-8 0,18-14 0,8-6 0,5-6 0,4-2 0,-3-3 0,7 1 0,23-5 0,8 6 0,8 7 0,3 15 0,4 6 0,-2 13 0,-2 8 0,-7 3 0,-2 5 0,1-1 0,-4 4 0,-3 32 0,-13-6 0,-4 1 0,0-7 0,-4-9 0,-14-10 0,1-9 0,-16-6 0,8-23 0,3 1 0,8-18 0,7 6 0,3 0 0,0 8 0,0 1 0,0 11 0,4 3 0,0 4 0,4 2 0,-5 0 0,-1 0 0</inkml:trace>
  <inkml:trace contextRef="#ctx0" brushRef="#br0" timeOffset="262035">27506 14058 24575,'-16'0'0,"-7"0"0,-12 0 0,5-3 0,-7-5 0,6-7 0,-8-1 0,3-11 0,9 11 0,11-6 0,11-3 0,5 7 0,9-9 0,10 14 0,12 2 0,18 3 0,-15 4 0,18 0 0,-21 34 0,0 0 0,-10 18 0,-17 0 0,0-12 0,-20 15 0,-1-25 0,-20 6 0,-20-23 0,7-1 0,-8-11 0,34-17 0,4-6 0,-2-20 0,11 12 0,3-1 0,4-20 0,4 24 0,3-1 0,9-17 0,3-5 0,17 22 0,-13 19 0,10 0 0,-16 13 0,-1 0 0,-3 9 0,-5 2 0,-1 9 0,-12 14 0,-11-12 0,-15 7 0,2-21 0,-2-8 0,3-13 0,1-3 0,0 8 0,4-5 0,4-22 0,8-5 0,6 0 0,2-17 0,22 17 0,12 15 0,11 5 0,15 19 0,-23 12 0,8 12 0,-23 2 0,3 14 0,-10-12 0,-2 6 0,-11-11 0,-14-5 0,3-5 0,-8-6 0,12-6 0,0 0 0,5 0 0,2 0 0</inkml:trace>
  <inkml:trace contextRef="#ctx0" brushRef="#br0" timeOffset="265855">30813 9806 24575,'-5'-3'0,"-7"0"0,2 3 0,-18 0 0,-4-7 0,-10 0 0,-7-1 0,-6-5 0,-2-1-322,10 5 0,-3 0 0,-4 0 322,9 0 0,-3-1 0,-1 0 0,-2 0 0,2 1-869,0 2 1,1 1-1,-1 0 1,0 0 0,-1 1 868,-3-2 0,0 0 0,-1 0 0,-1 1 0,-2 1 0,3 1 0,-2 2 0,-2-1 0,1 2 0,1-1 0,1 1 0,-1 0 0,1 0 0,1 1 0,1 0 0,-2 2 0,-3 1 0,1 1 0,-1 2 0,-1 1 0,-1 3 0,9-1 0,-3 3 0,0 1 0,-1 1 0,2 1 0,3 2 0,3 0 0,-2 6 0,4 1 0,2 2 0,1 0 0,-3 0 0,-4 2 0,-3 0 0,1 0 0,0 3 0,3 1 0,0 5 0,1 3 0,1 1 0,3 0 0,3-2 0,3-1 0,4-1 0,0 1 0,-2 2 0,3-3 0,-2 1 0,-1 2 0,0 1 0,2 0 0,1-1 0,1 3 0,2 0 0,1 0 0,1 0 0,2 2 0,0 0 0,2 0 0,1 1 0,1 1 0,-1 2 0,2-3 0,0 1 0,-1 2 0,2 0 0,0-1 0,1-1 0,-1 3 0,2-1 0,0 0 0,1 0 0,0 1 0,-1 3 0,0 0 0,1 1 0,0 1 0,1 0 0,3-6 0,0-1 0,0 2 0,1-1 0,1 2 0,1 0 0,1 7 0,1 1 0,0 2 0,2-1 0,-1-2 0,0-1 0,-1-2 0,0-3 0,0 0 0,0 1 0,2 3 0,1-2 0,0 4 0,1 2 0,1 0 0,1-1 0,1-6 0,1-6 0,5 9 0,2-9 0,0 4 0,-3-4 0,-1 4 0,1 1 0,2 1 0,6-2 0,7 3 0,6 0 0,3 0 0,2-3 0,-2-3 0,-1-2 0,0-4 0,2-1 0,2 4 0,-4-6 0,2 4 0,1 0 0,2 0 0,2-2 0,3-5 0,4-3 0,5-3 0,2-3 0,1-1 0,-1-1 0,-2-1 0,0 1 0,-1-1 0,0-1 0,1 0 0,3-1-529,-4-3 0,2 1 1,2-1-1,1 0 0,-1-1 1,0-2-1,-3-1 529,7-1 0,-2-2 0,-1-2 0,2-1 0,2-1 0,-4-1 0,3-1 0,2 0 0,0-1 0,0 0 0,-1-1 0,-2 0 0,0 0 0,-2-1 0,-1 0 0,0-1 0,1 0 0,1 0 0,-1-2 0,2 1 0,0 0 0,0-1 0,1-1 0,-1-2 0,0-1 0,7-4 0,0-2 0,1-1 0,-2-2 0,-2 0 0,-1 1 0,-2-1 0,-3 1 0,0-1 0,-1-2 0,3-1 0,-2 0 0,3-3 0,1 0 0,-1-2 0,-2 1 0,-3-1 0,-2 1 0,-3-1 0,-1 0 0,-2-1 0,1-2-614,8-6 1,-2-2-1,0-1 1,0-1 613,-9 4 0,1 1 0,-1-2 0,1-1 0,-2-2 0,3-2 0,-2-3 0,0-1 0,1-1 0,2-3 0,-4 5 0,1-1 0,1-2 0,0-2 0,0 0 0,0-2 0,0 0 0,-8 6 0,0-1 0,0-2 0,0 0 0,-1-1 0,1 0 0,-1 0 0,0 0 0,1 1-299,-1-1 0,2 0 0,-1 0 1,0 0-1,0 0 0,-1 0 1,0-1-1,-1 0 0,-1 0 299,3-5 0,-2-1 0,1 0 0,-2-1 0,0 1 0,-2 0 0,-1 0 0,-1 0 0,-1-1 0,-1-1 0,-2 1 0,0 0 0,-2 1 0,-1 0 0,-1 1-112,0 0 0,-1 1 0,-2 0 0,0 0 0,-1 0 0,-1-3 112,-1-1 0,0-2 0,-1-2 0,-1 1 0,-1-1 0,-1 3 0,-1 3 194,1-3 0,-2 4 1,-1 1-1,-3-2 0,-2-3-194,-4 0 0,-2-4 0,-2-2 0,-2-1 0,-1 2 0,-1 2 0,-1 4 0,-1 0 0,-2 4 0,-1 3 0,-2-1 0,-2-3 90,1 6 0,-2-3 0,0 0 0,-3 0 1,-1 0-1,-2 1 0,-2 3-90,-3 1 0,-2 2 0,-2 1 0,-2 1 0,-1 1 0,0 0 0,-1 1 0,-2-1 0,-2 0 0,0 2 0,-1-1 0,-1 2 0,0 0 0,0 0 0,0-1 0,-2 1 0,0 0 0,0 0 0,0 2 0,1 1 0,1 2 0,0 1 0,1 2 0,1 1 0,0 2 0,1 1 0,1 2 424,-14-5 1,2 4 0,1 1 0,3 2-425,0 2 0,3 2 0,-2 0 0,2 1 0,-2-2 0,2 2 0,4 2 0,-9-1 0,6 2 0,7 1 0,0 0 0</inkml:trace>
  <inkml:trace contextRef="#ctx0" brushRef="#br0" timeOffset="268087">28256 16338 24575,'0'-6'0,"0"-2"0,0-5 0,0-3 0,0-32 0,0 8 0,0 5 0,0-1 0,2 5 0,1-1 0,4-14 0,3-1 0,1 6 0,3 0 0,5-8 0,5-2 0,-1 9 0,3 0 0,0 1 0,6-7 0,1 1-300,-9 10 1,2-1-1,-2 4 300,3-2 0,-1 5 0,-6 6 0,0 1 0,2-1 0,1 0 0,-2 3 0,1 0 0,22-16 0,-12 14 0,3 2 0,17-8 0,-15 10 0,3 3 0,0 7 0,0 3 0,-3-1 0,0 2 0,9 1 0,1 1 0,-6 2 0,2 0 0,1 1 0,4 1 0,0 1 0,-8 0 0,-1 1 0,2 0 0,12 2 0,4 2 0,-2 1 0,-9 0 0,-1 2 0,-2 1-116,14 6 0,-1 1 116,-2 0 0,1 0 0,-8 0 0,2 0 0,-5 0 0,-6-1 0,-2 0 0,2-2 0,3 2 0,-7-2 0,2 6 0,-10-8 0,-5 0 0,-6-4 0,0 2 0,-6-4 0,-1-1 0</inkml:trace>
  <inkml:trace contextRef="#ctx0" brushRef="#br0" timeOffset="269422">28381 16534 24575,'34'0'0,"1"0"0,-2 0 0,6 0 0,0 2 0,4 0 0,-2-1 0,7 0 0,2-1 0,-1 3 0,4 0 0,1 1 0,1 0 0,0-1 0,0 1-910,2 0 1,0 0 0,-1 0 909,-8 1 0,-1 0 0,1-1 0,11-1 0,1-2 0,-5 0-50,-7 1 1,-3 0 49,9-1 0,0-2-65,-2-5 1,-6-2 64,-1-7 0,-5-3 0,2-4 0,-6-3 0,-2-2 0,-1 0 0,0-1 0,1-7 0,-3-1 0,-9 6 0,-2-1 0,11-17 0,-2-1 0,-13 18 0,0 0 0,9-14 0,-2-2 0,-7 9 0,-3 1 0,1-1 0,0 0 0,-1 2 0,-1 0 1983,6-20-1983,-11 33 823,2 1-823,-6 13 0,0 6 0,-3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5:18:40.56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13429 11098 24575,'0'0'0</inkml:trace>
  <inkml:trace contextRef="#ctx0" brushRef="#br1" timeOffset="26627">23537 7154 6236,'7'3'3783,"-2"-1"-2374,-5-2-560,0 0-644,5 8 584,1-2-66,2 5-286,4-4 39,-5-3-87,11 2-2910,-6-4 2813,23 1-239,-14-3 78,12 0-123,-14-2 6,6-3-11,0-2-2277,-1-2 2266,3-5 2391,-10-1-2232,-1-2-2388,-8 3 2178,-7-2-3,-4 7-24,-4-5 7,-3 6 2233,-2 1-2286,-3 0-16,-13 1 145,5 3 3403,-30 7-3302,3 15-28,1-1-44,22-2 1,3 5 55,-10 24-82,9-5 2,4 5 80,18-20-49,5-9 4,3 0-116,21 14-769,11-11 296,4 5-1638,11-18 314,-25-8 1028,17-7 0,-28 4 0,3-3 0</inkml:trace>
  <inkml:trace contextRef="#ctx0" brushRef="#br1" timeOffset="26875">24278 7154 9354,'-38'29'153,"0"-1"0,8-6 0,1 0-307,-2 2 0,2-1-296,-1-1 114,5-3 1,2 0-1167,5-5 1872,-11 6 1,21-14 0,-4 1 0</inkml:trace>
  <inkml:trace contextRef="#ctx0" brushRef="#br1" timeOffset="27060">23961 7133 6577,'10'11'1921,"-1"-2"1042,-9-9-2451,0 0 641,12 47-2989,21 3 1459,-20-18 1,2 0-489,5-6 1,1-6-1836,-2-7 1011,1-3 1689,7-3 0,-14-3 0,3-3 0</inkml:trace>
  <inkml:trace contextRef="#ctx0" brushRef="#br1" timeOffset="27330">24448 7154 14039,'7'2'1672,"-1"-1"-6899,-6-1 5451,-18 72-179,6-15 224,0-6 0,0 0-269,6-18 0,0-3-196,-2 14-247,-5 12-702,3-14 922,1-7 1,-1 0-150,1-5-569,-7 15-731,8-32 683,0-3 989,-2-28 0,7 13 0,-3-17 0</inkml:trace>
  <inkml:trace contextRef="#ctx0" brushRef="#br1" timeOffset="27593">24384 7218 1002,'11'3'3513,"-2"-1"-407,-9-2-3106,0 0 1236,41-15-1409,-21 11 445,19 3 0,2 6-233,-11 19 6,12 10 3052,-31-1-2038,-12 1-3885,-7-10 4256,-34 17-1304,-7-17-733,18-10 1,0-2 152,-22 2-1571,7-6 2025,2-7 0,13 2 0,9-6 0</inkml:trace>
  <inkml:trace contextRef="#ctx0" brushRef="#br1" timeOffset="27794">24659 7006 9239,'6'3'1713,"-2"0"-3193,-4-3 2203,-20 53-723,10-22-381,-4 15 1,0 2 63,4-3 390,5-9 1,0 2-3536,3 0 1,0-1 3461,3 22 0,-1-5 0,3-40 0</inkml:trace>
  <inkml:trace contextRef="#ctx0" brushRef="#br1" timeOffset="28177">25040 7387 11353,'1'-5'3887,"0"1"-2515,-1 4-1083,-39-21-289,21 16-105,-10-5 0,-3 4 102,0 22-3389,0 1 3039,-11 24 151,23-18 15,-5 11-26,18-18 28,3-2 14,1-2 40,2-2-1070,21-6 537,3-12 400,12-2 4,-4-10 13,-9 3 144,-1 0-1715,8-6 2343,-14 11 393,4-2-607,-17 12 2279,-2 7-2338,-1 1-179,-1 23-376,1-10 3049,-1 14-4645,3-7 88,1-7-2311,5 7 4122,0-14 0,-2-2 0,-2-8 0</inkml:trace>
  <inkml:trace contextRef="#ctx0" brushRef="#br1" timeOffset="28345">25210 7408 9659,'5'2'2793,"0"0"-1207,-19 35-1586,7-17-53,-10 31-248,11-17-3637,2 8 4014,1-11 0,2-4 1,0-23-1</inkml:trace>
  <inkml:trace contextRef="#ctx0" brushRef="#br1" timeOffset="28493">25252 7091 11154,'6'8'-509,"-1"-2"-1678,-5-6 1882,0 0 1,0 0 0</inkml:trace>
  <inkml:trace contextRef="#ctx0" brushRef="#br1" timeOffset="28810">25358 7556 15022,'-22'44'-669,"7"-12"128,12-25-98,3-6-3612,3-13 4517,10-18 740,-1 2-684,17-22-1333,-10 26 1011,7-6 62,-7 14-87,14 3 61,-16 12 2960,11 14-2988,-22 7 146,-1 24-210,-4-14-189,-5 1 1,0 0-252,-1-1-1943,-6 20 451,6-32-20,-1 1 2008,2-11 0,2-4 0,1-2 0</inkml:trace>
  <inkml:trace contextRef="#ctx0" brushRef="#br1" timeOffset="29177">25654 7683 9737,'-3'-5'2041,"1"0"-2215,2 5-1105,77 6 845,-39-16 1199,7 10 1,-2-5-685,-14-26 1442,-19-15-1024,-4 14 315,-29-6-690,0 38 372,-5 6 1,-3 6-209,-8 16 1,2 6-291,7-5 1,2 1-246,-4 6 0,6-1 169,14 6 991,12-14-1490,21-2 1,7-1-276,16-1-1140,-8-4 1,0-3 271,16-12-1780,-14-7-1368,-5 0 4868,2-7 0,-20 5 0,0-1 0</inkml:trace>
  <inkml:trace contextRef="#ctx0" brushRef="#br1" timeOffset="29699">26247 7747 3565,'-6'-9'4811,"2"2"-1777,4 7-2474,0 0 1201,-64 9-1472,24 16-289,2-15 0,1 2 631,9 22-735,20-15-1209,3-1 944,7 11 271,3-13-1534,12 5 1461,-1-16-112,18-13-298,-6-14 0,0-4 231,12-11-415,-5-5 1,-3-1 285,-6-1 389,-5 6 1,1-4 2782,-5 3 1,-1 0-2089,7-12-401,-11 6 2199,-31 66-2050,-1 3-1605,-5 15 0,0 4 1252,0 8-71,5 0 0,3 0 493,11-4-758,4-10 0,3-1-3068,9 11 645,6 0 24,1-20 2735,8-15 0,-16-10 0,3-1 0</inkml:trace>
  <inkml:trace contextRef="#ctx0" brushRef="#br1" timeOffset="29992">26903 7811 13156,'6'8'2633,"-2"-1"-1369,-16 17 0,-6 7-1034,3 17-233,-2-12 0,1 1 1,8 8-7,8-22-2430,4-7 2332,0-3 104,6-9 3,0-8-128,14-15-4,-2-1-256,10-17 0,4-5 101,-8 8 0,0-1-34,5-6 1,-1 0-390,-6 7 1,-4 5-1763,-6 7-4811,6-6 7283,-14 19 0,1 0 0,-7 9 0</inkml:trace>
  <inkml:trace contextRef="#ctx0" brushRef="#br1" timeOffset="30327">27432 7895 15383,'-30'8'1325,"0"0"1,-4 2-1,0 3-1388,5 7 0,1 1-74,-12 10-156,18-4 1,5 1-2,14-5 103,4 6-106,13-7-1174,23-8 1258,-5-6-284,26-18 285,-28-5 195,-6-1 0,1-4-11,10-16 143,-14 13 0,-2 0 660,9-17-503,-14 18 333,-7 9-1123,-23 57 237,11-24-882,-3 12 0,0 1-4406,7-12 5569,6 13 0,-4-23 0,4 5 0</inkml:trace>
  <inkml:trace contextRef="#ctx0" brushRef="#br1" timeOffset="30628">27644 8001 10796,'4'5'2801,"-1"-2"-2199,-3-3-110,-4 37-492,1-17-94,-2 11 1,0 1-3372,-1-4 3658,-6 29-278,5-34 301,-2 10 184,5-28-310,3-6-188,-1-15 62,5 2-160,7-23 3444,1 12-3097,15-21-423,-5 18 1,3 0-575,-1 3 0,1 1-679,1-1 1,0 4-545,4 4 1329,-16 13 0,-9 4 0,0 0 1</inkml:trace>
  <inkml:trace contextRef="#ctx0" brushRef="#br1" timeOffset="30780">27855 8149 11401,'-4'0'3663,"1"-1"-3039,-11 37-209,6-16-4622,-10 28 3507,9-12-692,5-13-311,0 2 316,4-22 0,0-8 1</inkml:trace>
  <inkml:trace contextRef="#ctx0" brushRef="#br1" timeOffset="30927">27940 7832 13168,'3'3'2321,"0"0"-4093,-3-3-3344,11 31 4053,5-5 0,-2 9 0,-1-17 0</inkml:trace>
  <inkml:trace contextRef="#ctx0" brushRef="#br1" timeOffset="31247">28109 8086 1388,'9'3'3988,"-2"-1"-345,-7-2-2660,0 0-185,-40 20 1286,18-8-1346,-14 9 0,0 3-912,12-3 306,-12 14-96,24-6-106,6-7 2633,2 6-2753,7-9-3041,8 4 2655,10-4 209,1-2-540,15-8 506,-15-11 1108,19-12-982,-8-14-644,6-17 1009,-11 5 257,-3-5 2775,-16 24-2917,0-1-228,-12 26 298,-2 4 50,-12 25-314,5-8 1133,-7 20-3672,9 1-1198,2-9 514,4 2 3212,5-23 0,-1-8 0,1-1 0</inkml:trace>
  <inkml:trace contextRef="#ctx0" brushRef="#br1" timeOffset="31598">28427 8276 12336,'-1'-6'3201,"1"1"-1868,-36 49-2145,17-2 674,-2-12 1,2 0-39,8 9-322,8-21 568,2-10 11,-1-7-98,2-8-109,8-17-644,15-17 277,10-4 535,-9 19 0,1 1 605,18-6-325,-12 13-3154,-10 12 3958,-17 22-585,-16 20-541,2 1-261,-13 10-3441,2 0 1669,8-12-5268,-4 12 7301,12-29 0,2-7 0,3-10 0</inkml:trace>
  <inkml:trace contextRef="#ctx0" brushRef="#br1" timeOffset="32028">28850 8361 10412,'-2'7'2712,"-20"11"0,-4 0-1401,5-1-1289,-10 8 0,1 3-3540,10 8 3266,4 11-165,14 9 305,8-20 353,18 2-675,20-27-880,-6-5 978,12-11-700,-9-16 563,-9 1 1406,-8 2 0,-1-3-636,2-15 139,-4 8-150,-17 6 1698,-20 19-1639,-3 6 327,-23 11-294,18 6 0,1 2-292,-9 9-41,1 18-45,31-26 0,6-1 1618,13 9-1766,14-2-1956,15 2 1796,-6-11-768,13-6 99,-25-9-2860,15-1 3132,-23-8 0,-3 3 1,-12-3-1</inkml:trace>
  <inkml:trace contextRef="#ctx0" brushRef="#br1" timeOffset="32379">26797 8530 11898,'17'8'3112,"-3"-2"-2384,17 2 0,14 0 0,0 1-2976,12 3 1,3 0 2280,-15-3 0,5 2 0,0-1 0,-2 1-28,4 0 1,-2 0-1,2 1-23,-10-2 1,2 1 0,0 1-1,2 1-481,-2 0 0,3 1 0,0 0 0,0 0 0,-2 0 224,3 0 0,-2 0 0,0-1 0,2 2-945,-1 0 0,4 2 0,0-1 0,-4 0 1,-8-2 1233,3 1 0,-5-1 0,8 1 0,-7-1 0,-17-5 1</inkml:trace>
  <inkml:trace contextRef="#ctx0" brushRef="#br1" timeOffset="32548">27686 8869 11846,'-38'3'1484,"0"1"0,1 0 1,13 5-273,41 20-803,4-4-207,12-5 1,10 2-1,-1-3-1825,-2-2 0,1-2 1647,2 1 0,5 2 1,2-1-417,-7-2 1,3 0 0,-2-1-1,-5-1 187,6 1 1,-2 0-3073,10 3 0,4 2 0,-15-5 3239,-19-7 1,2 1-1,-25-8 1</inkml:trace>
  <inkml:trace contextRef="#ctx0" brushRef="#br1" timeOffset="34681">6795 10880 12445,'3'7'1149,"0"-1"-880,-3-6 195,0 0-545,30-37 90,-10 23 49,1-8 1,3 2 193,16 9-218,-8 4-29,23 1 170,-24 7 0,1 3-14,3 2 0,1 2-529,8 4 1,-2 3 416,-12-3 0,-1 1 31,6 5 0,2-1 110,8-1 0,0-1-98,-12-4 1,0-2 122,18 1 1,-2-4 22,-9-12-8,13-4-107,-14-5-1563,8-11 0,1-2 1457,-21 12 0,1 0 2,9-6 1,4-3 0,-6 4-56,7-4 43,-9 8 0,4 1 71,9 7 1,1 3-44,-13 2 0,0 1-233,15 3 0,-2 5 248,0 11-13,2 4-29,2 3 549,2 1-533,-4-3 0,4-2-26,-10-4 1,4-3 699,4-1 1,5 0-1,-2-4-730,-14-4 1,-1-4-1,3-1 11,15-4 1,4-4 0,-6 0-1117,-3-1 1,-1-3 1134,-1-2 0,2-2 0,-5 2-1,-10 1 0,-2 1-478,12-6 1,0 1 480,-13 5 0,-2 0 4,-1 0 0,4 1 82,9-1 0,6-1 0,-5 2 95,-7 2 1,0 2-162,11-1 1,5 0-1,-9 4 14,4 11 26,-10 2 0,3 6-15,-5 3 1,2 4 0,-1-1-21,2 1 1,3 0 21,-3-3 1,5 3 0,1 0-1,-4-5 9,8-1 0,2-4-49,-2-2 0,7 0 0,0-1 0,-6-2-49,8-1 0,0-2 24,-14-2 1,5 0 0,-1-2 0,-7 0-39,-5-1 0,-2-1 8,10-1 0,2-2 679,-3-2 0,3-2-682,-4 1 1,4-3 0,-2 2 29,9-3 0,4 0-334,-13 3 1,5 0-1,-1 0 1,-5 2 396,6 2 0,0 2 96,2 3 0,5 3 0,-7 1-70,-13 2 1,-2 2 30,11 9 1,-6 3-13,-10 2-37,9 8 304,-9-8-226,21 1 1,9-1-90,-8-8 1,1-2 289,-9 1 0,1 1 0,0-3-369,16-4 1,-3-5-116,-6-5 0,-1-3-22,4-1 1,1-3 95,-12 0 1,2-2 0,-4-1 6,3-2 0,-3-1 48,0-1 1,1 0-662,0 4 1,3 1 0,-4 1 713,-8 3 0,0 1-26,24-7 0,-2 6 1074,-15 18-930,-14 2 149,12 20-191,-17-1 1,1 4-23,6-2 1,3 1-42,-3-6 0,3 1 0,2-5-83,5-4 0,1-5 0,1-2 224,-1-2 0,0-3 1,1-1-217,3-3 1,1-2-1,-3 0 1117,3-2 0,-3 0-1130,-5-2 1,4 0-899,8-4 0,7-2 1,-7 1 946,-8 3 0,0-1 9,2 0 1,7-1 0,-1 1-1,-8 1-705,-9 2 0,-3 2 695,9-1 0,-2 1 106,3 1-582,10 7 336,-24-1-1533,12 10 1323,-26-5 20,8 8 330,-3-5 0,-5-3 0,-2-4 0</inkml:trace>
  <inkml:trace contextRef="#ctx0" brushRef="#br1" timeOffset="36261">18542 10732 11339,'8'6'1070,"-1"0"-544,-7-6 1684,52 11-1429,-7 1-1341,2 0 0,2 0 644,-19-3 0,-2 0-45,10 3 0,1 0-1392,3 0 0,1-1 1353,-7-1 0,-1-1-42,7 1 0,0-2 63,-7-4 0,-1-2-15,21 2 29,-5-3 0,2 0-1001,-7-3 0,3-1 982,-1-1 1,3-1 0,1-1-53,-1-2 1,0-1 0,-2 0-319,-5 1 1,-3-1 0,-1 1 354,13-6 1,-6 0 51,0-2 29,-5 0 1,0-2-653,12-4 668,-12 4 0,-2 0 1281,0-3-1091,-1 0-86,-3 0-73,-3 1 148,14-15-157,-13 6 1334,9-10-1359,-23 17 1562,-5-4-1643,-9 1-131,-3-12 109,-11-5-87,-8-5 89,-3 10-44,-4 3-62,-16-8 67,1 8-375,1 7 0,-1 0 342,-11-2 61,21 14 0,-4 0-171,-20-2 1,-1 1 210,23 8 0,-2-1-66,-19-3 0,-9-1 0,6 2 20,9 4 1,0 2-27,-11 0 1,-6 0 0,6 2 27,11 0 0,1 2-96,-7 1 0,-5 3 1,8-1 2156,-9 4-2219,4 1 0,-4 3 763,0 4 1,0 2-608,17-4 1,-1 0 0,1 1-239,1-1 1,0 1 0,2 0 215,-15 6 1,2 2 6,0 3 0,2-1 34,13-7 0,0 2 83,-17 11 1,6 0 252,13-2-252,10-3 0,1 3 86,3 10 1,4 1-130,-8 16 41,11-11 0,6-2-22,11-10 764,14 19-611,12-19 0,5-2-170,-11-7 0,2-1-10,8 1 0,4 1 0,-4-5-29,21 4-66,-9-5 0,7-2-943,-7-8 1,3-2-1,-2 0 503,3 3 1,1-2-758,3-3 0,4-2 0,-10-1-2158,6-2 3421,-18-1 0,-3-1 0,-13 2 0,-1-2 0</inkml:trace>
  <inkml:trace contextRef="#ctx0" brushRef="#br1" timeOffset="42535">18754 10922 14112,'11'7'957,"-3"-2"-473,18-8 1,8-3-484,-1 2 1,3 0-979,15-2 0,6-1 997,-11 1 1,2 2-1,6-1 294,-2 1 1,6 0 0,3 0 0,-1 0 0,-4 0-932,-4 1 0,-3-1 0,0 1 0,5-1 610,2 1 0,5 0 0,4 0 0,-2 0 0,-4 1 0,-9 0-463,-3 0 1,-7 1-1,1 0 377,10 0 1,0 0 0,-5 1-80,-9-1 0,-4 1-2727,27 0 2675,-38 0 45,-29 1-20,-28 1 851,7-1 0,-6 1-586,-11 0 1,-9 2-1,-2 0 1,6-1 595,-4 0 1,-1 1-637,7-1 1,-8 1 0,-3 1 0,4-1 0,8 0-589,-6 0 1,5 1 570,3-1 0,-2 0 1,2 0 57,-3 1 0,-4 1-138,3 0 0,-8 2 1,0 0-1,7-1 187,-6 0 0,-1 1-281,8 0 1,-7 0 0,2 0 0,12-2 385,-5 3 724,2-1-315,89-6-467,-4-3 203,4-1 0,10-2 1,-3-1-255,0 0 0,4-2-17,-6 1 0,5-1 0,4 0 1,4 1-83,-13 1 1,3 1-1,3 0 1,1 0 0,-1 0-1,-1 0 1,-4 0-63,5 0 0,-3-1 1,-2 1-1,2 0 1,4 1-70,1-1 0,4 1 1,3 0-1,1 0 1,-2 1-1,-5 0 0,-7 0-417,12 1 1,-8 1-1,-1 0 561,0 0 1,-1 0-1,-4 0-26,5-2 0,-10 0 0,-17 2 0,-11-4 0</inkml:trace>
  <inkml:trace contextRef="#ctx0" brushRef="#br1" timeOffset="43598">21696 10181 13983,'-10'-11'664,"2"2"41,-34 5-517,21 4-143,-35 1-37,30 6 90,0 5 42,-1 2 28,1 1-42,1 1-263,-5 18 14,16-15-37,21 26-81,26-21-71,9 3 0,4 0 285,-19-12 1,0-1-212,15 11 1,-5-2 346,-14-5 6,-1 4 154,-16-9 898,-22 16-937,1-14 26,-12 2 0,-5-1-256,-1-6-81,-21 3-1868,-4-8 715,29-3 1234,-18-11 0,40 6 0,3-7 0</inkml:trace>
  <inkml:trace contextRef="#ctx0" brushRef="#br1" timeOffset="44014">22161 10181 6907,'-5'-8'2378,"-45"10"166,15 13-2296,-11 8 0,0 3-245,6 6 533,15-9 0,4 1-721,9 1 70,7-7 602,1 3-843,38 11 62,6-4 245,-14-11 0,1 0 976,1-2 1,-3 0-973,3 14 208,-6-6-2656,-24 14 2775,-12-23-60,-14 7-621,-6-12 0,0-3-422,2 1-1443,-3-2 0,4-2-992,20-5 3256,1-6 0,7 4 0,3-2 0</inkml:trace>
  <inkml:trace contextRef="#ctx0" brushRef="#br1" timeOffset="46282">22373 10245 12966,'9'5'555,"46"-7"-2275,-9-5 1165,-10 2 1,0 0-263,16-2-104,0-1 517,-30 4 96,7-1-341,-37 5 649,-10 0 0,10 0 0,-5 0 0</inkml:trace>
  <inkml:trace contextRef="#ctx0" brushRef="#br1" timeOffset="46584">22437 10287 9172,'-3'-4'3209,"0"1"-1890,3 3-957,-23 30-104,12 0 1,0 5-104,-4 2 1,1 0-128,4 1 0,3-3-25,5 5 64,3-5-103,1-19-79,4 13 107,0-24 10,8-1-307,19-6 260,-8-1-142,25-5-4,-26 2-49,8-2-1080,13-1 631,-21 4-310,15-3-2199,-25 5 3198,-7-1 0,0 2 0,-7 0 0</inkml:trace>
  <inkml:trace contextRef="#ctx0" brushRef="#br1" timeOffset="46786">22352 10478 11731,'5'9'1171,"-1"-1"-964,-4-8-728,0 0-224,49-9 356,-28 5 112,9-1 0,0-1-561,-11 3-7000,11-3 7838,-15 2 0,4 0 0,-17 2 0</inkml:trace>
  <inkml:trace contextRef="#ctx0" brushRef="#br1" timeOffset="48554">22183 10308 14980,'-5'-1'1652,"2"1"-1607,3 0-45,44 0-124,-14-1 27,5 0 1,2 1-63,12-2-256,-6 0 1,7 0-1,-3 0 199,-4 0 1,0 1-60,-1-1 0,3 0 1,-8 0 291,0 1-1861,-50 0-684,-25 1 2026,-3-1 175,-12 2 850,20 1 1,1 0 324,-2 1 608,-1 0 1,3 0-648,15-2-238,-5 1 342,15 8-202,4 21-470,0 1 570,4 18-637,-4-10 1,-3 7 0,1-5-140,2-9 0,-1 1-17,-2 16 1,-2 6 0,2-9-230,0 0 200,0 9-624,15-10 391,3-34 93,3 5-51,-1-36-409,-3-20 1,-1-7 147,1 0 0,0 0-1221,2-11 1,0 1 1683,-2 11 0,0 0 295,6-5 1,-1 3 40,-1 3-77,0 2 0,-2 7-38,-10 27-221,-1 3 101,-3 36-1,-3 0 1,0 3-98,1-2 0,0 2 1518,-2 5 1,-1 1-1476,-4 8 0,-1-3 1053,0-3-1081,0-1 0,0-6 118,5-26-145,0-1-1029,3-36 836,4 7 16,1-11 0,1-3 177,3-6-412,5-17 519,-3 16-1310,-1 8 1,0 0 1429,-1 2-596,3-11 378,-11 46 147,-5 35 0,-3 12-147,2-2-39,0-5 1,0 9 0,1-8-93,1 12-698,2-16 0,0-2-344,1-9-455,0-7-379,1-20 71,0-1 1936,-1-7 0,1 4 0,1-3 0</inkml:trace>
  <inkml:trace contextRef="#ctx0" brushRef="#br1" timeOffset="48900">22267 10414 11436,'-1'-3'2000,"0"0"-1610,1 3-634,47-5-1109,-13 2 0,3 0 502,-1-1 0,2 0 851,7-1 0,-6 1 0,-21 1 0,3 0 0</inkml:trace>
  <inkml:trace contextRef="#ctx0" brushRef="#br1" timeOffset="49085">22458 10393 12479,'3'10'-154,"0"-2"0,-3-8 0,0 0 0</inkml:trace>
  <inkml:trace contextRef="#ctx0" brushRef="#br1" timeOffset="51985">22500 10308 8581,'10'11'2705,"-2"-2"-585,-8-9 722,0 0-2657,0 3 78,0-2 762,0 2-1061,-1-2 282,-11 43-243,5-15 2,-3 12 1,1 2-1900,3 1 1858,-2 15-1086,2-8 1,1 1-1713,2-20 0,1-2 1684,-2 18 1,0-4 1149,2-15 0,2-23 0,-1-2 0</inkml:trace>
  <inkml:trace contextRef="#ctx0" brushRef="#br1" timeOffset="56151">21019 10774 13423,'5'10'1722,"-1"-1"-244,32-5-1469,-10-2 44,13 2 0,3-1-47,8-1-4,-16-1 1,5 0 172,2 0 1,7-1 0,1 1 0,-7 0-906,3-1 0,1 1 640,1 1 0,9-1 1,-3 0-1,-10 1-184,9 3-42,6 1-695,-38 6 1313,-59 1-196,5 1-35,-2-7 1,-8-3 152,-9 0 0,-7-2 0,7 1-381,10 0 1,0 0 204,-3-1 0,-7 1 1,1 1-1,9-1 22,-16 4-17,23-3 1,1 1 52,-15 7-106,31-6 1395,14 7-1219,30-8-19,21 1-1052,5-6 1,14-3-1,-6 0 895,-13 2 0,1-1-11,5-1 1,10 0-1,-1 0 1,-12 0-323,-10 1 0,-4 1 289,10-1 1,-3 2-886,9 3 859,-38 0-120,-65 11 192,24-10 1,-5-1 122,-7 0 1,-11 1-1,-4-1 1,2 0 0,9 0-1052,-6 0 0,1-1 971,3 0 1,-7-1 0,1 1-1,11 0 252,-19 0 1876,24 0-2268,34 5 826,22-3-720,14-1 1,12-1-1,-3 0-42,-6 0 0,4-2-1070,3 0 1,9-1-1,5 1 1,-4-1 0,-8 0-1807,3 1 1,-2-1 2906,14 0 0,5-1 0,-16 1 0,-24 1 0,-11 0 0</inkml:trace>
  <inkml:trace contextRef="#ctx0" brushRef="#br1" timeOffset="57344">21378 11049 11975,'-7'-1'686,"1"1"-398,6 0 73,-38-24-116,22 14 204,-16-17 0,0-3-334,17 7-86,-1-6 1,2-3-41,7-2 2,-3-16 12,2 4 0,-1-9 0,1 6-275,2 9 1,-1-2 269,0-9 0,-1-10 0,0 0 0,2 10 38,2 12 1,2 0 240,-1-4 1,1-8 0,0 1 0,1 9-189,0 10 1,1 1 175,1-31 0,1 6-142,1 34-171,19-17 48,-8 27 9,14-9 35,-8 13 18,3-1 0,4 2-81,12 1 0,14-1 1,-1 2-197,-6 2 0,1 0 1,1 0 202,-4-1 0,2-1 0,1 1 1,1 2-371,11 2 1,3 3-1,-3 1 1,-9-1-1306,-10-1 1,-1 1 1596,9 1 1,5 2 0,-13-2-65,-14 1 154,-6-2 2,-7-1 897,-4 4-692,-5 0 157,-1 30-294,-3-8-125,4 13 0,1 11 0,1-6 2,-2-15 0,1 1 50,1 9 0,2 6 0,0-6 7,1-5 0,0-5 3186,6 19-3137,-4-4 0,1 8 1,-3-8-12,2 12-42,-4-16 1,0 5 0,-4-10 5,-5-9 110,-5 5 0,-3 1-155,-10 4-14,-5 15-65,-3-26 1,-2-5 170,3-4-1664,-14 5 1,-2-2 1577,6-8-2125,-12-2 1,-13 3 0,5-3 2157,11-4 0,0 0 0,1 1 0,-3 0 0,7-2 0,-4-1 0</inkml:trace>
  <inkml:trace contextRef="#ctx0" brushRef="#br1" timeOffset="59841">19685 10753 9948,'10'5'1044,"-1"-1"-952,-9-4 26,0 0-454,73-16 386,-27 7-49,1-1 1,-1 1-2,-4 1 325,-2-1-115,-22 5-20,6-2-316,-25 5-30,-3 1-418,-44 3 574,21 0 121,-16 2 1,-1 2 52,11-1 696,-7 0 1,1 0-518,16-3-176,-17 1-323,37-4 31,2 0 449,39-8-370,-14 3-1,32-6-35,-8 4-19,-10 2-298,6 1 0,-2 0 434,-14 2-65,17-2-305,-100 16 252,25-7-64,-4 2 0,0 0 64,7-2 73,1-1 3,1 1-387,-20 7 48,28-3 291,-11 4-4199,53-11 0,14-4 4244,-3-4 0,-2 3 0,-2 0 0,-15-2 0</inkml:trace>
  <inkml:trace contextRef="#ctx0" brushRef="#br1" timeOffset="60602">25993 10583 13347,'8'11'379,"0"-2"340,-8-9-621,17 39-210,8 1 0,4 2-329,-6-5 0,1 0 174,5 8 1,0-12-9565,1-32 9587,-21-13 0,2-7 1,-9 8-1</inkml:trace>
  <inkml:trace contextRef="#ctx0" brushRef="#br1" timeOffset="60807">26310 10605 7698,'1'7'3641,"0"-1"-1758,-1-6-1231,-12 43-501,2-13 146,-3 5 0,-5 12 0,-1 3 0,3-8-250,-1-3 1,1-1-18,-6 13 1,-2 6 0,1-7 15,3-10 0,1-6 123,5-8 0,-1 1-1348,-5 9 0,-2 5 0,3-8 1179,-1 3 0,0 0 0,5-8 0,14-25 0</inkml:trace>
  <inkml:trace contextRef="#ctx0" brushRef="#br1" timeOffset="61037">26458 10837 13409,'2'5'630,"-1"-1"-252,-1-4-1022,108-22 221,-70 15-527,4-2 1,8-1 0,-13 3-947,-19 4 1048,1-3 0,-17 4 0,-2-1 0</inkml:trace>
  <inkml:trace contextRef="#ctx0" brushRef="#br1" timeOffset="61220">26882 10647 14179,'5'5'216,"-1"0"-118,-4-5-98,0 0-2157,52 38 1440,-30-26-876,13 10 0,0-4 1593,-11-17 0,-6 0 0,-6-3 0</inkml:trace>
  <inkml:trace contextRef="#ctx0" brushRef="#br1" timeOffset="61437">27178 10562 10673,'8'10'3394,"-1"-2"-2856,-7-8 976,0 0-1144,-18 43-213,4-6 1,0 8 0,-1 0-1574,1 1 0,0 1 0,-1 1 1395,0 3 0,-1 1 1,2-2-454,2-1 0,1-1 0,2-9-94,0 0-1256,-1-1 0,1-8-167,6-24 1534,-2-13 0,4 4 0,-2-9 1</inkml:trace>
  <inkml:trace contextRef="#ctx0" brushRef="#br1" timeOffset="61692">26776 10456 13703,'9'11'1968,"-2"-3"-1702,-7-8-128,78 5-306,-42-3-200,13 1 0,-1-1-130,-16-2-695,4 0 1193,-9-1 0,-6 1 0,-11 0 0</inkml:trace>
  <inkml:trace contextRef="#ctx0" brushRef="#br1" timeOffset="62237">27411 10499 13022,'6'3'695,"-1"0"-101,-5-3 456,25 93-1050,-23-44 0,-2 2-1,8-7 0,1 2 0,-8 2-224,-11-1 0,-9 3 1,-2-1-1,1-9-2108,1-5 0,-3-3 2087,-5 8 1,-4 5-1,-2-9-1283,-3-11 1,1-6-2096,-16 10 3624,9-10 0,3-3 0,13-5 0,-4-3 0</inkml:trace>
  <inkml:trace contextRef="#ctx0" brushRef="#br1" timeOffset="62458">25739 10605 12935,'3'1'1017,"-18"38"-496,3-8-189,-5 16 0,0 5-332,9-22 0,3 4-598,7 7 0,4 9 0,2 1 0,1-10 4,1-5 1,3-3-735,8 14 1,6 5 0,2-16 735,24-22 0,-10-4 1,-15-10-1</inkml:trace>
  <inkml:trace contextRef="#ctx0" brushRef="#br1" timeOffset="62838">27665 10266 10651,'5'1'-230,"0"0"2250,-5-1-2250,40 8-109,-18 1 9,31 9 1260,-31 32-359,-32-19-394,-1 20-61,-25-24 0,-3-5-116,13 0 261,-2-1 1,7 1-259,23-7 67,6 0 31,6-1-1484,30-4 0,7-4 863,-2 0-1620,-8-6 0,7-1 1,-11-2 240,-6-5 1399,6-7 1,-32 11-1,-6 1 1</inkml:trace>
  <inkml:trace contextRef="#ctx0" brushRef="#br1" timeOffset="63338">25421 10795 13114,'-4'-11'917,"1"3"247,-50 22-844,22-5-123,-12 6 1,-12 4 0,9-2-55,-4 4-765,-1 1 0,6-1 622,28-9-182,7-1 28,4 0 350,33 11 0,12 2-196,-1-3-24,-2-3 1,8 3 0,-6-5 17,17 1 224,4 7 0,-12 6 936,-46 12-1028,16-14 0,-8 1 352,-41 1 1,-26-1 0,8-5-479,-1 6-262,13-9 1,-4 2 0,14-5 166,20-10 112,47-2 0,24-7-987,-7-8 0,4-3 362,-10 7 0,3 1 1,1-3 607,-8-3 0,3-3 0,-3 0 0,-10 2 0,14-2 0,-10 2 0,0 0 0</inkml:trace>
  <inkml:trace contextRef="#ctx0" brushRef="#br1" timeOffset="68339">25019 10393 12524,'9'11'803,"-2"-1"-234,-7-10 1450,143-29-3109,-107 23 0,1 0 1202,2-1 1,6-1-1,4-1 1,4 0 0,0 1-77,2 1 1,5 0 0,2 1 0,0 0 0,-3 0 0,-5 1-37,-1-1 0,-5 1 0,1-1 0,7 1-23,-7 0 1,6 0 0,5-1 0,1 1 0,0-1 0,-4 1 0,-6 1 0,-9 0 19,2 0 0,-9 2 1,7-2-3,8 0 0,10-1 1,6-1-1,-1 0 1,-4 1-1,-11 0 25,-6 1 1,-7 1 0,6-1 13,8-1 0,9-1 0,2-1 0,-5 2 0,-12 0 430,-8 1 0,-2 1-384,7-1 1,9 1-1,0-1 1,-7 1-92,-3 1 0,0 0 60,9-1 0,5 1 0,-5 0-74,-6 1 0,-4 0-15,-10 1 1,5-1-98,11 0 1,11 1 0,1-1-1,-9 1 334,-7-1 1,-1 1-249,3 0 1,8 0-1,-2 1 1,-13-1-101,-4 2-832,8 1 48,-30-1 145,1 0 790,-32-2 0,16 0 0,-16 0 0</inkml:trace>
  <inkml:trace contextRef="#ctx0" brushRef="#br1" timeOffset="69940">25337 9335 3005,'10'7'3032,"-1"0"-41,-9-7-2731,-34-1-97,13 3-158,-29 1 1330,20 4-954,-2 1 0,-2 2-34,-10 2-45,1 0 0,1 1-454,2 0 477,-10 3-17,20-4 1510,4 0-1785,5 0-780,14 25 685,12-17-151,32 26 26,1-31-282,5-1 0,11 2 0,-7-1 308,-16-3 0,0-1 242,35 5 1,-20 3 1265,-87 22-2024,12-22 0,-4-2 756,-7 5 1,-3 2 194,3 2 0,-2 3 1,9-2-597,-2 17-794,0-10 0,11-1 984,54 7-680,16-24 597,-17-6 1,3-1-958,19-6 0,-1-3-334,5-4 1231,2-4 1,-3-2 0,-24 3 0,13-6-1</inkml:trace>
  <inkml:trace contextRef="#ctx0" brushRef="#br1" timeOffset="70356">25485 9716 16828,'11'29'-893,"0"0"1,15 9 0,0-6 290,-6-15-267,31 7 480,-34-31-360,10-19 0,-1-8 1567,-2-13-628,-2 12 1,-3 1 2844,-9-9-2802,-8 33 318,-5 10-136,-5 16-1387,-13 24 0,-9 16 0,3-6 967,10-17 1,0 0-80,-4 7 1,-4 8 0,0 0 0,6-11-261,-2 9-2613,6-3 0,2-3 1170,5-14 1787,6 12 0,5-40 0,5-3 0</inkml:trace>
  <inkml:trace contextRef="#ctx0" brushRef="#br1" timeOffset="70606">26077 9758 14249,'4'8'876,"-2"-1"-713,-2-7-74,0 0-310,37-4-358,-13 1-3551,32-5 1,4 0 3608,-14 0 239,4 0 0,-4 0 0,-30 5 1,2 0-1</inkml:trace>
  <inkml:trace contextRef="#ctx0" brushRef="#br1" timeOffset="71049">26649 9652 12196,'-4'-8'921,"2"2"-6366,2 38 5258,4-6 1270,6 26-1164,2-25 941,10-5-860,-7-16 0,8-1 262,11-23 0,1-6-209,-1 3 123,8-11 1,-3-2-6,-16 8 2204,-4 2 0,0 0-933,-1 1-1142,1-3-158,-12 19-234,-7 8 331,1 32 1,-2 11-240,-2-1-420,1-4 1,0 8-1,0-7 322,-4 13-1402,2-20 1,0 1 1491,-4 19-669,-8 0 722,1-12-280,-15-6 137,11-28-434,-27-2-4760,5-23 2484,2 5 2808,8-21 0,25 24 0,1-3 0</inkml:trace>
  <inkml:trace contextRef="#ctx0" brushRef="#br1" timeOffset="71377">26755 9398 12848,'13'1'995,"-3"-1"-944,-10 0-323,0 0 65,29-33-119,-5 7 462,-3 0 0,1-1 486,1-1-334,-11 12-64,-8 10-313,-3 6-65,0 0 154,1 4 162,3 2 48,10 19-551,11 11-37,-1 0-200,4-1-1639,-4-15 1369,5-5 0,-10-4 0,-1-6 0</inkml:trace>
  <inkml:trace contextRef="#ctx0" brushRef="#br1" timeOffset="71607">27284 9313 12196,'9'1'1734,"-2"-1"-7016,-7 0 5346,24 43-458,-18-11 1,0 2 419,7 4 1,-1 2-252,-11 13 1,-7-3 224,-5 3-368,-12-3 1,-9 1-577,-8-11 0,-3-4 53,3 3 1,-4-2 890,4-13 0,-4-1 0,7-6 0,-1 0 0,-14 3 0</inkml:trace>
  <inkml:trace contextRef="#ctx0" brushRef="#br1" timeOffset="71990">25464 9335 12890,'-26'38'886,"0"1"0,-1 9 0,3-2-763,8 5-2878,5 4 1,4 1 2656,6 1-88,5-5 0,5-2 1111,10-7-1309,2-10 1,3-1-312,9-1 695,19-9 0,0-4 0,-18-6 0,2-6 0,0 0 0</inkml:trace>
  <inkml:trace contextRef="#ctx0" brushRef="#br1" timeOffset="72391">27432 9186 13148,'11'5'524,"-2"-1"70,-9-4-703,51-10-250,-13 22 288,-4-10 0,-3 4 908,-18 35-25,-37-2-462,-16 5-636,4-13 126,16-9-8,28-7 132,4-8-152,12 2-512,17-6-1316,-4-6 0,3-2 1450,-6 0 1,-2 0 0,2-1-1,-4 0 1,-8-2 0</inkml:trace>
  <inkml:trace contextRef="#ctx0" brushRef="#br1" timeOffset="77677">23855 10033 6773,'12'11'1152,"-2"-2"1571,-10-9-2004,-12 43-338,3-14-301,-2 5 0,1 2 1133,-5 12-1341,3-2 1,0 5-392,3-1 0,0 0 383,-1 0 1,1 0-1456,3-4 0,3-7-2262,1-12 3853,2 0 0,1-20 0,0-4 0</inkml:trace>
  <inkml:trace contextRef="#ctx0" brushRef="#br1" timeOffset="77828">24130 10393 15725,'3'2'882,"-2"-1"-594,-1-1-288,37-17-8,-12 6-797,11-4 0,7-2 126,5 0 1,-1 2-1,8-4 1,-20 8-1,-1 0 1</inkml:trace>
  <inkml:trace contextRef="#ctx0" brushRef="#br1" timeOffset="79277">25104 10499 1697,'-27'-18'1471,"1"0"1,-9-8-895,0 5 0,-1-1-440,-9-9-11,-2-4 202,1-3-229,24 19 0,-1-4-326,-13-20 1,2-4 415,12 18 0,2-3 79,-2-7 0,-2-6 1,6 4-72,7 9 0,3 0-122,-1-10 1,2-2 595,3 1 0,7-4-539,6-2 1,7-5 0,3 0-134,-2 11 0,3 1 0,2-1 1,3 0-120,4-7 0,3 0 0,1 1 1,2 4 147,-4 10 1,0 2 0,1 3-1,1 1 17,7-4 0,0 4 0,2 1 17,9-2 1,1 1-1,0 2-32,-11 5 0,-1 1 0,7 0-63,-3 2 0,7-2 1,4-1-1,1 1 1,-3 1-1,-5 3-42,-2 1 1,-6 2 0,2 1 0,4-1 28,-1 1 0,5-1 0,3-1 0,1 0 0,0 1 0,-4 2 0,-5 1-339,3 1 1,-6 2-1,0 0 1,4 0 321,2 1 0,4-1 1,2 1-1,1-1 1,-3 2-1,-4 0 62,-1 1 1,-4 2 0,0 0 0,6 1-46,-2 1 0,5 0 0,4 2 0,1 0 0,-1 1 0,-3 0 0,-6 0 20,3 2 1,-6 1 0,-1 0 0,4 2 5,6 0 1,5 1-1,2 0 1,-4 2-1,-7 1-22,-3 2 0,-6 2 0,1 5-157,6 7 1,2 6 0,-1 2 0,-4-3 186,-7-2 0,-3-2 0,0 4 138,3 3 1,2 4 0,-3 0 0,-8-2-129,-4 10 1,-9-1-48,-1 2 0,-4 0 49,-3 2 0,-3-1 0,-4 1 0,-3 0 338,-3 0 1,-3-1-339,-2-1 0,-7 1-33,-5-9 0,-6 3 0,-3 0 0,2-5 35,3-2 0,0-4 0,-5 1 63,-3 1 1,-7 4-1,-3 0 1,2-3 0,2-5 171,0-3 0,3-6 1,-6 1-91,3-2 0,-4 2 1,-2-1-1,-4 0 0,-1-2 7,2-4 1,-2 0-1,-2-2 1,-2 0-1,-1-1 1,-1 0-1,0 0-189,4-1 1,-1-1 0,0 0 0,-1 0-1,-1 0 1,-1-1 0,-1 0 0,-2 0-276,7-2 1,-2 0 0,-2 0 0,-1 0 0,-1-1 0,0 0 0,0 0 0,2 0 0,1-1 0,2 0 0,3-1-157,-8 0 0,2 1 0,2-2 0,2 0 0,1 0 0,-1-2 0,0 1 402,-2-2 1,-3-1 0,0 0 0,1 0 0,4-1-1,7 0 1,7 1 0,-7-2 0,7 0 0,-5-2-1,1 0 1</inkml:trace>
  <inkml:trace contextRef="#ctx0" brushRef="#br1" timeOffset="87929">25675 8234 10491,'12'-6'3988,"-3"1"-3728,-9 5-448,0 0-2789,25 22 3128,-13-4 335,8 17 0,2 6-507,-10 0 0,-1 2-126,5 13 0,0 1 50,-6-15 1,-1-3-208,1 0 0,-1-6 198,-4-13 8,-16-1-135,-3-20 26,-40-18 207,23 5 1697,1 0 0,-1-2-1241,-13-8-207,9 5 71,2 2-572,26 13 252,2 5 510,23 34-412,4-2-1759,-2-3 0,2-1 1739,10 7 4,-1-7 478,-2-16 0,3-6-124,-3-11 1,2-4-371,5 6 0,-1-4-100,0-17 1,-5-7-294,-7-3 1,-2-3-220,-1-1 0,-2-3-381,-1-7 1,-4 1-84,-7 15 0,-3 2-2098,1-22 3108,-13 16 0,7 18 0,-7 1 0</inkml:trace>
  <inkml:trace contextRef="#ctx0" brushRef="#br1" timeOffset="91663">25421 13843 13190,'11'0'1975,"-3"0"-1469,-46 6-220,14 0-225,-4 0 1,-3 2 8,2 3 0,-2 3-1354,-5 3 0,-3 3 1,1-2 1451,-3 2 0,0 1-15,-2 1 0,-1 1 0,6-3 1359,-3 3-1484,13-7 0,3 1-823,9 9 605,8-5-236,40 7 199,4-15 365,20 4-354,-6-9-554,-10-4 1,6 2 0,-4-1 702,-8-1 0,-1 2 612,12 1 0,3 1 1,-13 3-392,-17 9 158,-39 8 0,-15 1-140,11-13 0,-4-1-360,-14 4 0,-9 2 1,6-4 335,13-7 0,0-1 163,-18 5 0,2-1-28,17-4 0,4 0-1165,-6 9 3508,23-5-2722,40-2-69,6-5-274,3-4 1,9-2-1,-4 0-26,-6-1 1,2 0-1753,4-2 0,9-1 0,-1-1 1,-8 0 2216,-7-2 0,-4 0 0,11-1 0,-7 1 0,-15-1 0</inkml:trace>
  <inkml:trace contextRef="#ctx0" brushRef="#br1" timeOffset="91931">25972 13991 14370,'-45'26'547,"0"-1"0,-3 6 0,7 2-508,18-2 0,6 4-358,2 7 0,6 2-655,11-6 0,7-3-469,8-5 1,8-8 684,18-13 0,1-8 1,-2 0-1,11-10 1</inkml:trace>
  <inkml:trace contextRef="#ctx0" brushRef="#br1" timeOffset="92102">26268 14076 7030,'6'10'857,"-2"-2"1807,-4-8-2540,0 0 898,-2 32-5046,24 18-204,-1 1 4228,9-7 0,-13-36 0,-13-8 0</inkml:trace>
  <inkml:trace contextRef="#ctx0" brushRef="#br1" timeOffset="92284">26416 14076 11672,'9'6'3229,"-1"-1"-2713,-8-5 114,0 0 198,-32 57-1136,12-12 0,-2 5-122,5-8 1,-2 3 0,2-1-1318,-5 13 1,4-5 1376,8-14 1,3-6-533,1-4-6927,-2 3 7829,5-17 0,-2 2 0,5-16 0</inkml:trace>
  <inkml:trace contextRef="#ctx0" brushRef="#br1" timeOffset="92464">26585 14203 14658,'6'7'929,"-1"-1"-973,-5-6-1631,56-24 375,-28 14-631,15-6 0,0 0 743,-12 6 1188,13-4 0,-30 8 0,1 0 0</inkml:trace>
  <inkml:trace contextRef="#ctx0" brushRef="#br1" timeOffset="92831">27009 14055 12504,'4'4'2537,"-1"-1"-1338,-16 49-2025,17-18 536,-7 0 0,3-1-203,19-3 29,3-13-1073,18-11 1,6-7 1204,-15-8 1,0-3 395,15 3 1,-4-3 117,-1-27 676,-27 7 0,-4 2-306,1 2-2591,6-26 2702,-16 49-153,-1 2 1436,-9 30-1529,1-6-199,-5 12 1,0 2-166,-5 11-70,2-5 0,-1 5-357,0 8 1,-1 0 94,4-11 1,-1 0-271,1 5 0,0-7 12,3-10-228,4-18 1528,-8-22 1,10 8-1,-7-13 1</inkml:trace>
  <inkml:trace contextRef="#ctx0" brushRef="#br1" timeOffset="93048">26966 13864 14260,'5'8'1325,"-1"-3"-673,22-9 0,11-4-877,-2 5 0,0 1-207,11-5 0,0 1-253,-3 5 0,-5 1-3286,-2-1 2398,-8-1 430,-11-1 1169,-18 0 1,1 1 0,-2 0-1</inkml:trace>
  <inkml:trace contextRef="#ctx0" brushRef="#br1" timeOffset="93685">27580 13801 3411,'10'11'4164,"-2"-3"-1005,-8-8-1964,0 0-1047,35 81-148,-24-40-6,1 5 1,2 9 0,-5-7 816,-12 8-768,1-15 1,-5 2 657,-15-3 0,-6-5-1615,6-13 0,0-1 285,-7 10 1,0-5-2659,-8-12 3287,26-24 0,1 8 0,8-9 0</inkml:trace>
  <inkml:trace contextRef="#ctx0" brushRef="#br1" timeOffset="93984">27898 13758 14949,'6'9'1490,"0"-2"-1367,-6-7-325,0 0-1041,58 4 1109,-39 2 129,14 0 1,-5 3 192,-24 4 187,-7 3 1143,-37 16-1462,19-8-157,-19 8 31,39-10-521,33-6 468,-7-5-3600,33-2 3130,-31-12-1760,14-4 2353,-42-8 0,11 7 0,-25-3 0</inkml:trace>
  <inkml:trace contextRef="#ctx0" brushRef="#br1" timeOffset="94385">24194 13716 11742,'3'11'1344,"38"-14"1,14-10-1184,-25 6 0,2 0-907,11-3 0,9-1 0,3 0 1,-5 2 1007,-9 3 0,-3 1 0,5 0-106,1 1 0,4 0 1,3-1-1,4 2 1,3 0-348,-6 1 0,5 0 1,2 1-1,3 1 0,0-1 1,0 1-1,-3 0 1,-3-1 177,3 0 0,-4 1 1,-1-1-1,0 0 1,4 1-1,6 0-173,-16 0 1,5 0 0,3 0 0,3 0 0,1 0 0,2 1 0,0-1 0,-1 1 0,-1-1-1,-2 1 1,-4-1 0,-3 0 0,-4 1 16,19-1 1,-8 1-1,-3 0 1,0-1-1,7 1-113,-10-1 0,3 1 1,2 0-1,2-1 0,0 1 1,0-1-1,1 0 0,-1-1-205,-5 1 0,3-2 1,0 0-1,0 1 1,0-1-1,-2-1 1,-1 1-1,-3 0 1,-3 1 375,8-1 0,-5 1 1,-2-1-1,1 0 1,6 0 121,-7 0 0,6 0 0,3-1 1,1 0-1,1 1 0,-2-1 0,-4 0 1,-5 1-1,-8-1 208,10 1 1,-10-1 0,2 0-272,16 1 1,1 0 0,-16-5 322,-20-13 1,15 12 0,-64-8 0</inkml:trace>
  <inkml:trace contextRef="#ctx0" brushRef="#br1" timeOffset="95635">24532 12573 12154,'12'-2'1837,"-38"6"0,-15 2-1420,-16 12-71,8-4 1,-10 2-1,8 0-293,14-2 1,3 1-29,-13 5 0,4 0-59,6 0-114,15-6-126,1 2-891,42 11 1033,-1-15-33,13 2 0,4-1-341,11-7 408,-5-3 0,2 1-147,-4 2 0,-3 4 726,9 16-150,-14 1-99,-60 5 307,-19-5 0,-6-2-381,24-10 1,0-1-152,-25 12 0,1 0 690,3 0-523,18-7 228,-2 8-559,45 7 82,2-11-126,13-4 1,6-4-175,11-5-193,-13-6 1,1 0-131,17-3-4218,3-9 1,3-2 4648,-25 3 1,0 0 0,15-3 0,-6 0-1,-20 0 1</inkml:trace>
  <inkml:trace contextRef="#ctx0" brushRef="#br1" timeOffset="96003">24702 12785 13894,'5'7'2186,"0"-1"-1903,-5-6 8,0 0-414,31 51 25,-15-33-44,9 14 1,1-4-80,-3-19-123,14-1-37,3-29 353,-12 6 39,7-30 121,-26 21 19,1-7 179,-6 13 799,-1 1-1129,-2 8-149,-1 10 314,-1 11 48,-3 29-217,-3 3 0,-1 3-227,2-14 1,0-1 237,-7 23 0,-2-4-1388,0-17 1425,-8 6-44,3-19-1201,-26 6 339,21-15-6550,-26-7 7512,40-18 0,-3 0 0,14 2 0</inkml:trace>
  <inkml:trace contextRef="#ctx0" brushRef="#br1" timeOffset="96202">25252 12827 14333,'3'6'823,"0"-1"-672,-3-5-151,0 0-89,37-1-3459,20-6 2492,1 3 490,-1-5-3146,-38 4 3712,-10-1 0,-1 2 0,-8 1 0</inkml:trace>
  <inkml:trace contextRef="#ctx0" brushRef="#br1" timeOffset="96632">25612 12679 14980,'-10'-5'2346,"-9"35"-2973,24 12 355,-10 10 51,27-5 372,9-33 342,3-21-406,-2-5-9,-10-17-349,7-23 265,-15 29-25,16-21 93,-22 40 201,8 7 510,4 42-711,-6-11-385,-5 10 1,-3 1 322,-4 6-2,-2-18 1,-3 3-145,-7 18 1,-3-2 142,-3-3 30,-7 2 0,-3-10-55,4-29-587,-8-20 1,1-7 208,9-7-383,0-12 1,4-4-945,14 7 1,4 1 803,-1-1 1,1-1 418,3-15 0,1 5 0,-1 11 0,2-16 1</inkml:trace>
  <inkml:trace contextRef="#ctx0" brushRef="#br1" timeOffset="96785">25527 12467 10099,'-3'-4'4601,"0"0"-3165,3 4-1436,39 1-745,-3-1 3,24 1-4174,-20-1 1,-1-1 4493,-2-2 0,16 1 1,-41-1-1</inkml:trace>
  <inkml:trace contextRef="#ctx0" brushRef="#br1" timeOffset="96999">26056 12404 2470,'19'5'2974,"-5"0"437,-14-5-2162,44 29-779,-24-7 415,8 0 0,-1 7-808,-15 9 1,-6 7-1,-2-4-77,0-6 0,-5 3-65,-3 3 0,-4 9 0,-4-1 0,-3-8-40,-13 1 0,-10-5-1560,-3-4 0,-10 3 0,-2-3 1,4-5 1786,3-7 0,3-6 1,-2 1-1,-6 3 0,-1 1 1,7-7-1,-8-8 1</inkml:trace>
  <inkml:trace contextRef="#ctx0" brushRef="#br1" timeOffset="97238">24913 12425 12364,'-18'-8'2557,"3"1"-1560,-31 39-232,15 15 1,1 7-1146,-2-14 1,2 3 173,9 6 1,4 7 0,7-7-777,10-14 1,5-3 658,-1 10 0,8 0-2954,20-3 0,11-2 0,-2-5 3224,-6-8 1,1-1 0,2 4 0,2 3 0,-6-10 0,0-16 0</inkml:trace>
  <inkml:trace contextRef="#ctx0" brushRef="#br1" timeOffset="97585">26183 12319 15229,'7'0'1551,"-1"0"-1674,50-12-468,-8 12-2701,2 11 0,-1 4 3292,-7 8 950,-29 9 1,-11 1-701,-13-10-231,-8 3 1,0 0-26,8-9 829,-5 17-716,26-22-37,1 0-574,39 1 3782,-21-8-5243,12-2 1,1 0-1407,-7-3 2581,24 0 1,-44 0-1,1 0 1</inkml:trace>
  <inkml:trace contextRef="#ctx0" brushRef="#br1" timeOffset="97752">26691 12848 17466,'0'8'182,"0"-2"9,0-6-191,0 0-4252,36 1 3063,-5-4 1,3-1 680,-1 2 0,1 0 478,5-3 1,-3-2-5897,8-3 5768,-14-1 0,-5 3 0,-17 2 0</inkml:trace>
  <inkml:trace contextRef="#ctx0" brushRef="#br1" timeOffset="98284">27771 12361 10835,'3'7'1176,"0"-2"1434,-3-5-2000,-39 2-324,16 2 631,-33 4-908,27 3-81,4 6 1,1 1 395,0 3-741,-9 22 252,32-26 53,5 3-717,44 6 476,-18-14-985,8-1 0,2-1 946,-6-6 70,8-1 280,-17 7 515,-21-3 263,-25 15-408,-12-6 41,-17 8 219,5 3 0,2 5-491,22-7 0,0 1-662,-16 7 0,6 0 565,27 10 1062,28-20 1,6-3-1421,4-2-191,12 0 0,2-4-372,-2-15-734,-6-3 0,2-2 1132,-9-3 0,-3 0 0,19-3 0,-17-1 0</inkml:trace>
  <inkml:trace contextRef="#ctx0" brushRef="#br1" timeOffset="98701">28279 12531 14949,'-9'-6'1621,"3"1"-1206,6 5 173,0 0-364,-9 50-62,12-12-127,-7-7 0,4 1 111,31 14-230,-12-34-234,12-3 0,4-7-122,10-19 516,-2-8 0,-1-2 204,1-5-110,-17 9 1,-5 2 123,-13 11 95,-3 4-389,-2 3 154,-1 30-59,-3 1 1,-1 5-96,-1 8 0,-2 4-5,-1 3 0,-2 5 1,0-5 2,0-7 1,-1-1 1,-2 11 0,-1-4 25,-5-12-86,2-13-7,-5 1-3107,-39-16-625,30-8 3707,-6-8 0,4-3 0,17 1 1,1-7-1</inkml:trace>
  <inkml:trace contextRef="#ctx0" brushRef="#br1" timeOffset="98885">28808 12721 6785,'21'11'67,"9"-8"1,1-3 586,-11-3-2242,34-5 1416,-26-1 1,-16 6 0,4-3 0</inkml:trace>
  <inkml:trace contextRef="#ctx0" brushRef="#br1" timeOffset="99334">29210 12488 13846,'2'4'2371,"-1"-1"-1189,-1-3-913,-8 31-404,10 4 1,2 2 271,-4 21-1,8-15 0,5-5 21,2-21 25,5 0 501,29-34-916,-23 3-223,10-15 0,-1-3 388,-12 1 352,-2 0 1,-3 3-285,-10 12-154,2-2 154,-10 23 319,-4 16-293,-2 17 1,-1 5-32,-1 15-581,1-7 1,1-1 518,3 0 28,2 0 39,1-3 154,-2-8 0,-2-1-39,0-4-178,-20 18-170,8-51-568,-35-19 731,32 7-534,-16-22 66,31 15-277,1-7-660,7 3 1475,14-26 0,-9 28 0,8-16 0</inkml:trace>
  <inkml:trace contextRef="#ctx0" brushRef="#br1" timeOffset="99637">29125 12361 12862,'3'9'2647,"0"-3"-1605,-3-6-1048,51-38 6,-21 15 140,6-6 0,-2 0 20,-13 10-250,-6 2-92,-14 15-109,-1 2-17,14 23 243,10 11-361,-7-10 1,4 2-2018,11 5 0,0-3 399,5 1 1489,11 0 0,-39-26 0,-4-2 1</inkml:trace>
  <inkml:trace contextRef="#ctx0" brushRef="#br1" timeOffset="99885">29697 12256 12997,'5'0'2282,"-1"0"-221,19 35-1809,-10 10-2194,1-1 0,-2 3 2037,-8-10 0,-4 0-60,-1 2 0,-7 3-721,-14 6 1,-9 5 0,2-7 528,6-10 1,-2-2-372,-3 1 1,-7 5-1,0-3 1,3-9-235,2-10 1,-1-6-780,-10 5 1,-4-2 1332,-6-3 0,4-4 0,1 2 0,14-5 0,1-1 1</inkml:trace>
  <inkml:trace contextRef="#ctx0" brushRef="#br1" timeOffset="100133">28046 12213 14073,'-6'-6'1839,"2"2"-1133,-25 33-495,22 9 1,2 5-389,-7-9 1,3 1-958,13 5 1,6 4 0,3-7 825,4-10 0,3-2-179,8 8 0,2-2-144,-7-10 1,4-3 630,18 3 0,9 0 0,-9-3 0,9 7 0,-16-13 0,0 1 0,1-1 0</inkml:trace>
  <inkml:trace contextRef="#ctx0" brushRef="#br1" timeOffset="100465">29591 12129 11637,'47'-7'212,"7"6"1,7 2-270,-8 0 0,0 3 53,-4 4 0,2 5 0,-9 1 234,8 13 1568,-26 15-1445,-54-9-210,-1-8 526,-16 8-525,19-13 1,2 0 65,0 2 884,-8 23-486,44-25-666,18-2 1,8-4-307,15 0-1333,-5-8 0,9-2 0,-4-2 1639,-4-3 1,-3-2 0,7 2 0,-5-1 0,-2-2 0</inkml:trace>
  <inkml:trace contextRef="#ctx0" brushRef="#br1" timeOffset="102234">20616 8742 14708,'-4'-7'865,"-34"7"-509,14 8-491,-32 9 434,19 4-184,1 5-167,9 5 1,5 7-130,13-9 0,5 2 70,-4 11 1,11-2-4,35-2 1,12-7 60,-14-9 0,1-3 35,9 1 0,-4-2 18,-2 2 1381,-47 6-1311,-16-7-182,-9 8-884,-14-13 1022,23-31 0,2 15 1,14-20-1</inkml:trace>
  <inkml:trace contextRef="#ctx0" brushRef="#br1" timeOffset="102534">21018 8826 14868,'-4'-9'1755,"0"1"-525,-45 11-936,24 1-325,-19 10 0,1 3-134,21 0-227,-6 27 173,38-26 9,9 8-133,13-4 0,2 0 453,9 15 66,-8-12 0,-8 2 911,-41 25-1166,-3-27-614,-15-3 0,-4-4-1790,-1-8 1635,-13-2 0,29-7 0,9-4 0</inkml:trace>
  <inkml:trace contextRef="#ctx0" brushRef="#br1" timeOffset="102933">21167 8784 15148,'6'1'2621,"-2"-1"-2397,-4 0-210,47-1-23,-19 0-169,13 1 1,3 0-25,-2 1-215,2 0 0,-1 0 195,-14 0-752,-2-1 618,-48 1 169,-22 3 255,-4 9 1,0 3 163,-5 4-425,-2 5 0,4 1 405,19 1-60,-4 8 16,17-9 215,10 4 1,6 2-104,21 11-221,-1 14-6,25-33-601,-5-22 1,1-4-313,3-2-2435,4-10 1,-5-5 3294,-21-14 0,3 1 0,-21 13 0</inkml:trace>
  <inkml:trace contextRef="#ctx0" brushRef="#br1" timeOffset="103039">21230 8996 8164,'0'-5'4766,"-1"1"-3637,48 14-1129,-20-7 472,3 3 1,7-1-4438,18-11 0,-1-3 3781,3-1 0,-7 1 0,-6 1 0,-26 2 0</inkml:trace>
  <inkml:trace contextRef="#ctx0" brushRef="#br1" timeOffset="104450">27749 3514 12364,'-10'-9'1356,"2"2"-819,8 7 824,-87 3-1182,53 5-525,-23 1 0,4 3 346,29 8 150,-2 7-635,27 31 449,6-27-93,8 5 0,5-2-641,11-9 618,14 8-1730,3-7 1,0-1 1792,-4 0 156,1 0 0,-7-1 682,-28-14 9,-7 0-704,-28 0 1,-10-4 147,2 1-423,-22 1 1,-1-2-146,14-5-2345,-2-7 1,4-6 2710,22-11 0,-14 0 0,36 7 0</inkml:trace>
  <inkml:trace contextRef="#ctx0" brushRef="#br1" timeOffset="104786">28194 3408 14857,'0'3'1850,"1"0"-1406,-33-1 0,-11 0-444,14 5-100,-18 1 1,3 5-32,26 7 16,1 9-818,25 4 1,8 1 529,1 0-230,17 10 0,5-3 389,-4-16 217,-6-7 1,-1 2 1524,7 22-546,-23-23 292,-10 17-892,-22-28-133,-15 1-527,-9-4 0,-2-1-3299,-11-1 3607,13-3 0,5-1 0,14-1 0,22-5 0</inkml:trace>
  <inkml:trace contextRef="#ctx0" brushRef="#br1" timeOffset="104987">28342 3514 16276,'4'0'1067,"-2"1"-1607,-2-1 537,36 0-81,-7 1-1657,16-1 0,13 0 0,-6 0 1661,-18-1 0,-1 0-589,16 0 0,5-1 0,-10 0 273,-12-2-984,-1-2 812,-31-2 1,0 5 0,-8-3 0</inkml:trace>
  <inkml:trace contextRef="#ctx0" brushRef="#br1" timeOffset="105108">28596 3556 9612,'4'5'4083,"-2"-1"-3025,-20 33-459,7-11-823,1 11 0,-1 10 0,3-5-784,0 7-372,2 5 1,4-4-4609,4-30 5988,3 0 0,-3-16 0,0-3 0</inkml:trace>
  <inkml:trace contextRef="#ctx0" brushRef="#br1" timeOffset="106436">29210 3768 11720,'10'8'3193,"-3"0"-2393,-7-8-914,0 0-536,54-14 3,-29 8 85,8-2 1,2-1 561,0-2 0,-18 7 0,4-4 0</inkml:trace>
  <inkml:trace contextRef="#ctx0" brushRef="#br1" timeOffset="106888">30184 3366 13684,'-2'7'1105,"0"-1"-385,-26-4 0,-9-2-418,8 6-206,-12-1 1,1 1 1,13 9-98,3 2-546,3 36 423,16-26-360,15 8 0,7-2-27,13-12-359,4-5 0,9 2 0,-6-4 634,5 3 212,3-1 1,-7 1 383,-29-8 482,-8 3 288,-31 2 1,-8-1-1132,4 0-1114,-15 3 1,4 0-2448,22-7 2713,-4 4 0,23-9 0,2 0 0</inkml:trace>
  <inkml:trace contextRef="#ctx0" brushRef="#br1" timeOffset="107188">30543 3535 7517,'-1'-10'1036,"0"3"2386,-48-1-3529,20 12-70,-7 6 1,1 4-188,15 9 1281,3 18-1480,29-11 180,-2-8 9,17 6 0,2 1 410,-7-6 72,4 2 0,-4-1 262,-17-13 2510,-19 10-2880,1-13-274,-17 5-998,2-7-91,8-2 738,-3 0 625,11-6 0,6 2 0,1-2 0</inkml:trace>
  <inkml:trace contextRef="#ctx0" brushRef="#br1" timeOffset="107539">30798 3450 16657,'0'8'580,"1"-2"-684,-1-6-996,62 7 940,-28-4-390,16 2 0,1-1 477,-11-2 321,7-1 539,-23 0-1017,-16-1-380,-15 5 397,-14 2 180,-16 6 488,-12 18 0,-1 5-673,26-19 1,0 2 255,-10 10 0,-4 4 1,9-4 39,9 4-8,0 10-1458,21-12 0,5-1 1228,3 0-387,14 0 0,5-6 147,4-17 400,13-21 0,0-6 0,-18 9 0,-2-9 0,0-1 0</inkml:trace>
  <inkml:trace contextRef="#ctx0" brushRef="#br1" timeOffset="107690">30755 3746 10768,'-3'-5'3358,"1"0"-3794,33 5 0,12 5-496,-7-4-12,3 0 1,8-1 0,-9 0-1,-11-1 1,19-4 0</inkml:trace>
  <inkml:trace contextRef="#ctx0" brushRef="#br1" timeOffset="107988">27686 4318 13516,'-4'-9'-533,"1"2"1736,29 14 0,19 7-483,-7-10 1,5-2-1,3 0-1133,0 3 1,2 2-1,5-1 1,5-2 472,-10-2 0,7-1 0,3-1 1,2-1-1,1 0 0,-1 0 0,-3 0 1,-4 1-569,7 0 0,-4 0 1,-2 0-1,2-1 1,4 1 484,-8 0 1,2 0-1,3 0 1,1-1 0,1 1-1,-1 0 1,-2 0 0,-2 1-148,8 0 0,-1 1 0,-1 0 0,-2 1 0,0-1 0,-2 0-47,-1 1 1,-3-1 0,-1 1-1,5-1 1,6 2 216,-16-2 0,6 1 0,4 0 0,4 0 0,1 1 0,1-1 0,0 1 0,-2 0 0,-2-1 0,-4 0 0,-5 0 0,-5 0 0,16 0 0,-10 0 0,-1 0 0,7 1 0,2-1 0,1 1 0,-1 0 0,1-1 0,-1 1 0,1-1 0,0 1 0</inkml:trace>
  <inkml:trace contextRef="#ctx0" brushRef="#br1" timeOffset="108402">29400 4614 15235,'-25'-13'151,"-33"-1"407,33 15 98,-28 7 1,-3 3-1245,9 4 569,-1 6 1,4 2-1420,18-1 1189,-2 8-728,29 22 845,8-26-1325,12 3 0,6-3 1127,14-9 199,-11-6 1,2 0-1369,14 6 0,-3-1 1564,-5-1 817,-6 1 0,-12-1-490,-35-9 487,-14 3-2001,-16-2 0,-2-1-2554,6-1 3676,-4 0 0,8-1 0,29-5 0,4 1 0</inkml:trace>
  <inkml:trace contextRef="#ctx0" brushRef="#br1" timeOffset="108691">29739 4741 14739,'-18'-11'1184,"4"2"-611,-24 10 0,-3 5-862,16 1-469,-20 6 1,6 4 186,34 2-1004,21 11 0,7-1 1575,-1-7 159,8 2 1,1-1 573,-9-5-1399,-21 13 666,-7-13-651,-42 8-1184,23-20 1271,-16 2 0,32-7 1,0-2-1</inkml:trace>
  <inkml:trace contextRef="#ctx0" brushRef="#br1" timeOffset="108840">29866 4805 15218,'34'3'338,"-1"0"1,14 0 0,4 1-993,7-1 1,1 1-1590,-12-2 1,1 0 0,-6 0 2242,-10-1 0,-4 0 0,24 0 0,-54-2 0</inkml:trace>
  <inkml:trace contextRef="#ctx0" brushRef="#br1" timeOffset="108990">30078 4868 12375,'-1'-5'5861,"-2"34"-5222,1-8-379,-3 30-193,1-19-67,1 3-137,-1 1-4779,3 2 1,0-1 2946,0-4 1,1 23 0,1-53 0</inkml:trace>
  <inkml:trace contextRef="#ctx0" brushRef="#br1" timeOffset="110153">30395 11007 12398,'14'-32'814,"-3"4"-814,-4-6 0,1-8 206,2-2 1,3-8 0,0-2 0,-1 6-1562,-1 6 0,-2 3 0,2-4 1355,1 0 0,0-6 0,2-2 0,-1 2 0,-1 6-541,1-2 1,-1 5-1,0-1 589,1 0 1,0-1 0,1-10-57,-2 10 1,1-7-1,2-6 1,0-4-1,0-2 1,0-2 0,-1 2-1,-1 2 1,-1 3 33,-2-1 0,-2 1 0,-1 2 0,-1 0 0,0 0 0,1-3 0,2-2-96,-1 7 1,3-3 0,0-1 0,0-2 0,1-1 0,-1 1 0,-1 1 0,-1 2-1,-2 3 1,-2 3 45,-1-7 0,-2 5 0,-2 1 1,-1 2-1,-3 0 0,-1-2-176,-4-4 1,-3-3 0,-3 0-1,0 2 1,0 2 0,2 4 185,0 0 1,2 6 0,-1 0-1,-1-5-12,-2 0 1,-1-7 0,-1-1 0,0 0 0,1 5 0,0 6 22,0 0 0,0 7 1,-1-2 15,-1-1 0,-2-3 0,0 1 1,1 2 36,0 0 0,0 2 1,-5-5-249,-1 3 1,-5-6 0,-3-2-1,-2-1 1,3 4 0,3 5-136,-6-7 0,3 6 1,-2-3 236,-4 0 1,-3-3 0,2 0 0,11 3-962,7-14 0,14 7 1542,19 6-253,-2 10 0,1 3 2550,3 9-156,-14 13-58,0 5-1812,-1-1 2014,1 6-617,0-1-2153,0 10 98,0 2 15,0 22 1,-2 9-116,0-8 1,0 2-17,0 24 0,0 0-545,0-20 0,0-3 360,1-2 0,1 1-2238,0 11 1,0-2 301,0-3 2139,1-3 0,1-7 0,-1-24 0,1-5 0</inkml:trace>
  <inkml:trace contextRef="#ctx0" brushRef="#br1" timeOffset="110336">30120 6265 13330,'7'8'2339,"-2"-2"-1852,-5-6-680,101-10-188,-54 7-650,-2 0 0,9-2 1,-8 3-719,-14 4 0,-2 1 1189,5 6 0,-1 0 1,1 0-1,-13 7 1</inkml:trace>
  <inkml:trace contextRef="#ctx0" brushRef="#br1" timeOffset="110839">30226 10964 10130,'3'6'2452,"-1"-2"-1378,-2-4-461,14 35-193,-6-15-216,8 27 0,1 2-125,-5-15 2,-1 0 0,0-3 51,-5-20-15,-1-5 23,1-3 298,22-21 1,6-9-439,7-3-1164,-6 2 1,8-6 0,-4 3 1035,-8 5 1,2-3 127,-4 0 0,7-8 0,4-6 0,2-2 0,-2 1 0,-4 5 0,-6 7 0,10-8 0,-2 0 0,0-4 0,1 0 0,0 1 0,-1-1 0,1 0 0</inkml:trace>
  <inkml:trace contextRef="#ctx0" brushRef="#br1" timeOffset="112890">29062 4255 1848,'55'-13'345,"-1"0"0,0 0 0,1 0 1,-8 2-1,-1 0 0,-1 2 1,0 2-63,6 2 1,0 3 0,-2 2-62,-6 1 0,-1 1 1,0 1 205,3 1 1,0 0-1,0 2-339,-1 1 1,0 2 0,0 2-55,-2-2 1,-1 1-1,3 9-209,-8 5 1,5 8 0,2 6 0,0 3 0,-1 0 0,-4-2 0,-5-6-119,8 9 1,-7-4 0,1 8-68,-7-6 1,5 7-1,1 4 1,-2 3 0,-3-3-1,-8-3 1,-9-7 72,-12 18 1,-25-3 735,-2-21 0,-12 4 0,-9 2 0,-4 0 0,-1-2 0,3-4 0,8-6 10,-11 5 0,6-7 0,-10 0-203,12-8 1,-7 4-1,-4 0 1,-4 0 0,1-2-1,2-2 1,4-4 0,8-5-67,-8-5 0,7-7 1,-10-5-148,14 2 1,-7-4 0,-6-1 0,-4-1 0,-2-2-1,0 0 1,1-1 0,3 1 0,4 1 0,7 1-45,-16-4 0,9 2 0,0-2 0,-9-3 7,16 5 0,-6-3 0,-5-1 1,-2-1-1,-1-1 0,0 0 1,3 0-1,3 1 0,7 1 0,7 1 564,-13-5 1,11 1 0,1-11-690,7-5 1,0-11 0,0-6 0,3-1 0,4 2 0,7 7-65,4 0 1,8 4 0,4-7 161,3-1 1,3-9 0,3-4 0,3 1 0,5 4 0,3 11-145,15-1 0,8 10 0,3 0 154,-5-2 1,2-2 0,6 2 0,8 3 23,-12 16 1,7 0 0,4 2-1,4 1 1,1 1 0,0 1-1,-2 1 1,-3 1 0,-6 1-15,6-3 0,-6 3 0,-2 0 0,3 2 0,7 1-8,-7 1 1,7 1 0,4-1 0,3 1-1,1 0 1,0 2 0,-2 0 0,-4 3-1,-4 2 1,-8 2-100,8 3 0,-8 3 0,-2 5 0,4 9-77,-9 1 1,4 7 0,3 5 0,1 5 0,1 2 0,-1 2 0,-1-1 0,-4-1-1,-3-3 1,-6-5-166,8 11 1,-8-5 0,-3 1-1,4 7 271,-3-5 0,6 6 0,1 5 1,1 1-1,-3 0 0,-5-2 1,-7-5-1,-10-7 26,-13 7 1,-11-7 0,-3-1 51,0 1 0,-2-1 0,-4-2 129,0-1 1,-4-2 0,-10-2 453,-5-10 0,-10 0 1,-7-2-1,-4-1 0,-1-1 1,5-1-1,6-2-352,-1 2 0,6-3 0,-1-1 0,-8 0-173,9-4 1,-6 1-1,-5 0 1,-2 0 0,-2-1-1,2-1 1,3-1-1,5-3 1,6-1 41,-18-3 0,9-5 0,-2 0 106,3 2 1,-1 0 0,-3-2 0,-1-5-263,7-2 1,-3-5-1,-2-2 1,1-1 0,4-1-1,6 0-188,-8-6 1,9-1-1,-3-6-51,2 3 1,-7-4-1,2-2 1,9 0 0,16 1-160,20-17 0,25-3 454,3 22 0,11-4 0,10-4 0,4 0 0,2-1 0,-2 3 0,-5 4 0,-8 5 0,2-4 0,-7 6 0,7-4 0,5 0 0,1 0 0,-1 0 0,0 0 0,0 0 0,0 0 0,0 1 0</inkml:trace>
  <inkml:trace contextRef="#ctx0" brushRef="#br1" timeOffset="116360">30141 3852 11432,'-8'-11'576,"-7"-14"1,0-3-353,3-1-38,-4-1 1,2-9 196,13-10 1,8-8 0,3 3-1666,2 14 1,2 2 0,1-3 1327,-3-3 1,-2-3 0,4-1 0,10 4-55,7 9 0,8 2 0,6 0 0,1 3 0,-2 3 1,-6 4 7,-1-1 1,-3 6 0,6-2-1,9-3 1,9-4 0,3 2-1,-2 4 1,-8 10 1,-6 10 0,-5 9 0,1 7-502,1 6 1,3 8 0,0 5 0,-1 0 0,-5-3 405,1-1 1,-3 0 0,-4 7-157,-4 10 1,0 9 0,-4 5 0,-4-3-1,-9-8 469,-10 4 0,-14 1-153,-3-13 0,-8 7 1,-4 4-1,-3-1 1,1-4-1,3-9-336,-2-3 1,2-8 0,-6 3 541,-7 4 0,-6 6 1,-4-1-1,2-4 1,6-11 19,-3-6 1,-5-10 41,5-6 0,-10-2 0,-6-4 0,-1 0 0,5-2 1,7 1-546,0-1 0,7-2 0,-6-2 163,-6 1 0,-8-2 1,-1-2-1,2-1 1,10-3-83,4-6 0,7-3 1,2 0 846,-7-1-1,2-9-885,15-2 0,-1-11 0,1-4 0,3 1 0,6 6-42,0-10 1,10-4 144,7 15 1,2-8 0,2-5 0,5 0-1,6 4 1,9 7-344,14 6 0,12 7 0,8 3 0,3 2 1,-3 1-1,-6-3 33,-8-1 0,-4-2 0,-1 2 0,2 1 1,5 2 115,7 3 1,6 1-1,2 1 1,0 4-1,-6 4 1,-8 4-408,7 7 1,-7 5-73,-2-1 0,-1 0 739,4 2 0,-5 0 0,-1 0 0,-1 1 0</inkml:trace>
  <inkml:trace contextRef="#ctx0" brushRef="#br1" timeOffset="117208">31200 2984 6853,'-11'-9'1083,"3"2"1765,8 7-2831,0 0 2509,8 4-2333,-6-3 1246,7 3-1058,-9-4 2893,-1 0-2980,-1 1-417,1 0-224,-1-1-5873,-4-10 6220,3-8 0,-4 4 0,6-1 0</inkml:trace>
  <inkml:trace contextRef="#ctx0" brushRef="#br1" timeOffset="117606">31348 2625 5292,'8'2'2200,"-2"0"421,-6-2-1311,-27 39-234,12-13-1080,-2 13 0,-2 13 1,3-8-87,2 5 140,1 8 1,6-6-23,12-34 2249,32-11-2400,-14-12-34,7-7 0,1-3-75,-2-7-271,4-14 0,0-2 699,-8 8-48,-2-1 1,-4 3 495,-14 18-411,-3 5-751,-4 14 1059,0 3-505,-2 22-73,2-10-2194,8 13 1,4 0 1062,0-10 1168,5 3 0,1-5 0,-6-20 0,2-2 0</inkml:trace>
  <inkml:trace contextRef="#ctx0" brushRef="#br1" timeOffset="117956">31750 2836 8153,'3'9'3133,"0"-3"-2688,-3-6-47,-11 50-398,8-34 185,-8 39 131,10-49 2174,0-6-2633,3-4 65,6-13 72,1 4-162,6-7 311,20-11 8,-18 17 241,16-11-221,-29 24 165,2 27-342,-5-12-439,2 31 73,-3-25-4409,4 22 3339,-1-28 1442,10 9 0,-9-23 0,4-1 0</inkml:trace>
  <inkml:trace contextRef="#ctx0" brushRef="#br1" timeOffset="120192">27770 4085 1571,'-40'-13'-179,"-1"1"0,1-1 1,-1 0-1,1-1 1,1 0 1094,-6-5 1,-3-5-278,4-2 1,-4-4 0,-1-2 0,5 1-374,4 6 0,5 1 0,0-11 42,8-2 0,-1-9 0,-1-7 0,2-3 1,2 0-1,5 4 0,5 7-544,4-8-1,8 6 1,2-6 258,-2 6 1,0-6-1,0-3 1,3 0-1,5 3 1,5 6-1,14-2 0,7 4 1,5 4-1,-2 1 158,-1-5 0,1 3 0,15-1-142,-14 21 0,7-2 0,6-1 0,4 0 0,5 0 0,3 1 0,1 0 0,1 0 0,0 3 0,-1 0 0,-3 3 0,-3 3-32,2 1 1,-2 3-1,-1 2 1,0 2-1,0 2 1,0-1-1,1 1 1,0 0-1,2-2 1,2-1-5,-5-2 1,1-2 0,2-1 0,-1 0 0,2-2-1,0 1 1,1 0 0,0 2 0,1 1 0,0 2 0,0 3-1,0 3 1,0 4-86,-5 3 1,1 3-1,2 1 1,1 3-1,0 2 1,1 2-1,0 0 1,0 2-1,-1 2 1,-1-1-1,-2 2 1,-1 0-1,-3-1 1,-2 1-1,-3 0 1,-4-2-20,17 11 1,-7 0 0,-5 1 0,-2 1 0,-1 2 0,3 2-1,4 2 9,-8-7 0,4 2 0,3 2 0,2 1 0,1 1 0,-1 1 1,-1 0-1,-2 1 0,-3-1 0,-5 0 0,-5 0 0,-7-2-47,8 17 1,-7-2 0,-8 1-1,-9 2 1,-11 4 233,-8-13 1,-9 4 0,-5 4 0,-6 1 0,-3 1-1,-3 0 1,0-3 0,1-2 0,2-4 0,3-6 100,-8 12 0,2-9 1,-2-2-1,-9 4-29,8-11 1,-4 4 0,-6 2 0,-2 2 0,-2-1 0,0 0 0,0-4 0,2-3 0,4-6 0,3-7-7,-6-1 0,4-10 1,-1-4-1,-10 0-102,10-2 1,-6-1 0,-6-1 0,-4 0 0,-3-1-1,-2-1 1,0 0 0,1-1 0,1 1 0,4-1 0,4 0-1,5 0-147,-15 0 0,8-1 0,3 0 0,-3-1 0,-8-2-63,15 1 0,-6 0 1,-5-1-1,-2 0 1,-3-1-1,-1 0 0,1-1 1,2 1-1,2-1 1,5-1-1,5 1 0,7 0-321,-14-5 1,10-1 0,3 0-1,-5-3 473,2 0 0,-4-3 0,-2 0 0,1-1 0,5 2 0,7 2 0,-14-5 0,7 0 0,9 2 0,0 0 0,0 0 0</inkml:trace>
  <inkml:trace contextRef="#ctx0" brushRef="#br1" timeOffset="120639">28448 1566 12112,'-7'-5'105,"5"31"0,9 12-5936,20 10 5717,-14-3 1,9-1-868,22-20 0,13-8 0,-7-6 981,-19-3 0,1-5 333,16 0 0,6-3 0,-14-8 141,-18-19 794,-26-24 0,-20-1-643,-22 28 0,-7 5-432,9-22 0,-4 7 90,-3 31 1,-6 13 0,8 5 762,14 5 0,4 3-1044,-8 3 1,3 3 113,14 7 1,7 0 1169,4 9-1377,23-1 1,12 7 0,-1-7-84,-7-16 0,4-2-1771,22 13 1,12 3 0,-6-12 810,-17-20 0,1-7 797,8-1 0,5-2 0,-7-1 0,-1-1 0,8-10 0</inkml:trace>
  <inkml:trace contextRef="#ctx0" brushRef="#br1" timeOffset="120792">29147 1820 14904,'-41'36'-508,"0"-1"0,1 0 0,1-1 0,2 0 0,11-10-1164,15-11 1672,-3-4 0,9-7 0,0-4 0</inkml:trace>
  <inkml:trace contextRef="#ctx0" brushRef="#br1" timeOffset="120940">28893 1842 6358,'7'0'5730,"0"0"-4446,-7 0-1401,0 0 1017,35 46-2634,-1-7 1055,-10-9 0,4-1 68,7-6 0,-3-6 0,-13-8 0,21 1 0</inkml:trace>
  <inkml:trace contextRef="#ctx0" brushRef="#br1" timeOffset="121141">29337 1842 10494,'3'1'2170,"0"0"-1223,-3-1 5,-5 33-798,1-11-146,-5 31 37,-2-2-1273,3 2 0,1 2 845,1-25 1,1 0-878,-1 21 0,0-11 238,5-33 1022,0-6 0,1-6 0</inkml:trace>
  <inkml:trace contextRef="#ctx0" brushRef="#br1" timeOffset="121341">29358 1778 11000,'3'6'1650,"-1"-1"-7305,-2-5 5756,45 0 330,-8 11-668,-6-6 1,0 1-190,7 15 1139,-20-3-741,-4 1 28,-7 0 1308,-13 12 602,-26-8-1060,3-8 1,-5-3-851,-9-4 0,0-3 0,-14 0 0,13-3 0</inkml:trace>
  <inkml:trace contextRef="#ctx0" brushRef="#br1" timeOffset="122093">29676 4000 13871,'-21'-37'1630,"8"6"-1541,-9-23-419,15 21 1,4-1 822,6-20-1153,16 24 1,11-8 0,9-4 0,2 0 0,-1 3 0,-6 6 597,2 0 0,-3 6 1,7-4 13,-3 4 0,7-6 0,5-1 0,1-1 0,0 3 0,-4 4 0,-7 7 285,3 1 0,-5 8 0,7 6-332,2 6 0,8 6 1,5 3-1,-1 2 0,-5 1 1,-8 0-321,-4 0 1,-7 1 0,3 6 273,6 7 0,8 5 0,-1 4 0,-8 1 0,-15-3-81,-15 8 1,-20 4 250,-10-7 1,-13 8-1,-7 2 1,-4 1-1,2-5 1,6-7-116,-2 0 0,2-8 1,-7 2 245,4-3 0,-7 3 1,-5 2-1,-1 0 1,0-3-1,5-5 1,5-7 34,-1-7 0,5-6 0,-8-5-6,-5-2 0,-10-4 1,-5-2-1,0-1 1,5-1-1,9 1-125,5 0 1,7-1 0,-4-3-78,-8-3 1,-10-3 0,1-3-1,8 0 1,18-1-120,15-28-213,35 18 0,18-8 0,11-4 1,6-2-1,-3 4 0,-7 6 318,2-1 1,-3 6 0,8-5 31,-8 9 1,7-5 0,6-3-1,1-1 1,2 2 0,-3 2-1,-3 4 1,-7 6 26,13-1 1,-6 8 0,3 0-24,-4 2 0,1-1 0,2 2 0,-2 5 23,8 5 1,-1 6 0,0 7-33,-7 6 0,0 5 0,0 3 0,-3-1-521,7 1 1,-2 0 0,-2 4 462,-11 1 0,0 2 0,-3 3 0,-8 2-211,-3 6 0,-8 3 0,-12 4 89,-14-7 0,-10 4 0,-7 3 0,-2 1 0,0-3 0,5-4 395,1 13 1,2-5 0,-13 0 56,-1-15 0,-7 3 0,-7 1 0,-4-2 0,-2-4 0,-1-6 0,0-10-140,4-10 1,-1-7-1,-3-6 1,0-4-1,-1-2 1,0-1-1,2 1 1,3 2-310,-8 2 0,3 1 0,0-1 0,1 0 0,-1-2 1,-1-2 57,1 0 0,-4-2 1,-1-2-1,1 0 0,4-1 1,5-1-1,7-1-393,-3-6 1,9-1 0,5-5 508,1-10 1,5-4 0,3 7 0,4 12-1,2 0 1,-4-19 0,0 0 0</inkml:trace>
  <inkml:trace contextRef="#ctx0" brushRef="#br1" timeOffset="123941">19981 9864 6554,'-11'-5'4508,"2"0"-9914,9 5 6115,-36-11 872,2-3-1491,-17-5 1036,5-3-641,24 10 142,-13-11 0,-1-5-770,16 5 0,1-2 45,-12-3 0,4-6-200,20-24 0,11 0 320,5 15 1170,5-9 0,5 5-1257,2 25-240,27-1 0,6 2 195,-7 7-16,6-1 0,-2 6-154,-14 15 824,-2 5-979,-10 22 0,0 15 0,-4-4 421,-6-14 0,-2 3 15,6 21 0,0 9 0,-8-9 550,-16 6 227,-13-14 1,-9 7-1,3-10-666,6-16 0,-2-3-260,-11 10 0,-6 2 1,4-11 245,-7-18-880,1-15 1,-8-7-1,6 0 782,-10-9-63,11-4 1,-7-7 0,13 2-145,9-13-229,11 7 0,2-8 0,5 2 359,8-3 0,4 1 54,-3-10 1,6-1-144,5 15 1,7 2 0,6 3-427,18 4 0,8 5 0,-2 1 590,-18 2 0,-1 1 0,2 3 436,17 0 1,5 4 0,-10 10-698,0 18 207,-4 10-252,-19 22 0,-3 17 0,-4-7 672,-5-16 1,-3 1-213,-3 9 1,0 9 0,-5 1 0,-10-10-153,-15-12 0,-9-7 0,4-1 0,4 10 0,-1-3 0,-10-8 0,0-1 0</inkml:trace>
  <inkml:trace contextRef="#ctx0" brushRef="#br1" timeOffset="128093">26416 4995 11507,'-19'-53'223,"0"1"0,2-4 0,2-1-223,8 3 0,3-2-1261,1 13 0,1-1 1,1-1 1361,1-4 1,2 0 0,1-1 1,1-1 0,2 0 0,2-4-63,3 1 1,3-3 0,3-2-1,2-1-19,0 10 0,3-2 0,2-1 0,0 0 0,1 0 0,-2 3-342,0-3 1,-1 3-1,1-1 1,1 1-1,4-2 219,-2 5 0,2-2 1,2 0-1,1-1 1,2 1-1,3 2 1,1 2-8,-1 7 0,2 1 0,1 2 0,3 0 0,0 2 0,1 0 1,2 0-1,-1 0 59,0 1 0,0 1 1,2 0-1,1 1 1,0 0-1,1 0 1,0 1-1,-1 0 1,0 0 66,-1 0 1,0 1 0,-1-1 0,1 0-1,-1 2 1,2 0 0,-1 0 0,2 3-1,1 0-104,2 1 0,4 2 0,0 0 0,2 1 1,-1 2-1,-1 0 0,-2 2 0,-2 1 1,-4 1 167,8-1 0,-7 2 1,-1 2-1,2 1 0,8 0-46,-7 3 1,4-1 0,3 0 0,4 1 0,1 0 0,1 1 0,0 0 0,-1 2 0,-3 0 0,-2 2-49,0 1 1,-2 1 0,-1 1 0,-1 2 0,0 0-1,1 1 1,2 0 0,3 1-2,-5-1 0,3 0 0,2 1 1,1 0-1,0 0 0,2 1 1,-1 1-1,-1 1 0,0 0 1,-2 2-1,-2 1-11,4 2 1,0 2 0,-1 2 0,-2 0-1,0 1 1,-1 1 0,-1 0 0,-1 0 0,-1 0 30,5 1 0,-3 0 0,-2 0 0,0 1 0,0 1 1,0 3-1,2 3-16,-8-2 1,2 2 0,0 2-1,1 1 1,0 2 0,0 1 0,-2 1-1,-1 1 1,-1 1 0,-2 1 30,-4 0 1,-1 1 0,-1 1 0,-1 1 0,-2 0 0,0 2 0,0 1 0,-1 0 0,0 1 0,-1 0-23,0-1 0,1 1 0,-1 0 0,1 1 0,-2 1 0,0 1 0,-1 0 0,-1 0 0,-2 2 0,-2-1 0,-2 2-5,-2 0 1,-1 2 0,0 1 0,-2 0 0,-1 1 0,-2 1 0,-2-1 0,-3 0 0,-2 0 0,-3-2 0,-4 0 9,-3 6 0,-5-1 0,-4 1 0,-4-1 0,-1 0 0,-2-2 0,-2-1 0,1-2 0,1-1 14,-1 2 0,-1-2 0,0-2 0,-2-1 0,-1-1 0,-3-1 0,-3 1 6,-3-2 1,-5 1 0,-2 0 0,-1 0 0,-2-3 0,1-2 0,2-2 0,3-5 33,-7 6 0,2-6 0,0-3 0,-8 4 44,6-6 1,-4 1 0,-4 2 0,-2 1 0,-2-1-1,-1-1 1,1-1 0,0-3 0,3-4 0,-1-1 0,0-3 1,-1 0-1,1-1 0,-1 0 1,0 1-1,0 0-81,1 1 0,1 0 0,0 1 0,0 0 0,-1-1 0,-1-1 0,-3 0 1,-1-3 22,4-2 0,-3-1 0,-1-1 0,-2-1 0,-1 0 0,-1-1 0,1-1 0,-1-1 0,2 0 0,0-1 0,3-1 15,-5 0 1,3-2 0,0-1-1,1-1 1,0-1 0,-1 0 0,0 0-1,-3-1 1,-2 0-105,9 0 1,-2 0 0,-1 0 0,-2-1-1,-1 0 1,0 0 0,-1 0 0,1-1-1,0 0 1,1 0 0,1 0 0,2 0-1,2-1-7,-9 1 0,2-1 0,2 0 0,0 0 0,1-1 0,1 0 0,0-1 0,-1-1 0,-1-1-55,3-1 0,-1-1 0,-2 0 0,0-2 1,1 0-1,1 0 0,1-1 0,3 0 1,4 1-1,3 0 15,-7-3 1,7 2 0,3-2 0,-2-1-1,-4-3-355,1-1 0,-4-1 0,-3-2 0,-1-2 0,1-1 0,0-2 0,4 0 1,4 0 448,0-6 1,4-1-1,3-2 1,0 0-1,1 1 1,-2 2 0,-7 0-1,-3 1 1,2 2-1,2-1 1,7-2-1,2-13 1,1-1 0,-1 0-1</inkml:trace>
  <inkml:trace contextRef="#ctx0" brushRef="#br1" timeOffset="129347">23601 8234 10040,'43'2'874,"-1"0"-188,-2-8 0,4-2-1816,-4 3 1,2 1 1391,5-1 0,1 2-1331,2 0 0,6 0 1147,-3 2 1,7-1-1,3 1 1,-2 0-28,-5 0 1,0 0 0,1 1 0,1-1-47,-5 0 1,2 1 0,0-1 0,2 0 0,1 1-26,0 0 0,1 0 1,2 1-1,0-1 1,0 1-1,-2 1 19,-4-1 1,-1 1-1,-1 1 1,1-1 0,2 1-1,2 1-130,-3-1 0,4 1 0,1 0 0,2 0 0,-1 1 0,-1-1 0,-1 1 0,-4-1 174,4 1 0,-2 0 0,-2 0 0,-1 1 0,-1-1 0,0 2-95,9 0 1,1 2 0,-2-1 0,-3 1 0,-5-1 175,3 2 0,-6 0 0,0-1 239,0 1 0,0 0 0,5 2-259,-3 0 0,7 2 0,1 1 1,-1-1-1,-4 0-110,-8-3 1,-4 0-1,1 0 1,4 2 43,4 1 0,7 2 0,2 0 1,0 1-1,-4-1 0,-7-2-38,5 2 0,-7-1 0,5 2 0,-7-3 1,4 2-1,3 1 1,2 1 0,-1 0-1,-2 0-56,-1-1 1,-1 1-1,-1-1 1,1 1-1,0 1 1,1-1 32,-3 0 0,0 0 0,2 1 1,-1-1-1,0 1 0,-2-1 0,-1 0 21,9 3 0,-1 0 1,-2-1-1,-2 0 1,-2 0-53,1 1 1,-3 0 0,-2 0 0,-3 0 420,2 2 0,-4 0 1,-1 0-603,-2-2 1,-2-1 0,0 1 56,13 8 0,-5-3-592,4 3 1861,-19-16-1643,-6-3 1033,-3-2-745,-14-6 1177,-3-2-1159,-5-3 442,1 0-434,-5-1 106,0 1 407,-1 2-667,3 0-923,3 0 0,5 1 0</inkml:trace>
  <inkml:trace contextRef="#ctx0" brushRef="#br1" timeOffset="130927">26691 6985 5861,'10'7'742,"-2"-1"1297,-8-6-1591,0 0 1207,8 34-2036,-3 7 1,1 6 296,2 5 0,1 2 173,-2 7 1,0-4 437,-3-23 1,0-6-421,-1-6 556,-6-36-752,-1-4 80,-2-13 3474,0-13-3066,8 6 0,3-3-284,1 4 0,3 1-93,1-5 0,4 2-96,8 5 0,6 5-352,1 8 1,4 4-589,4-1 0,2 4 181,-7 5 0,0 6-7893,26 17 8726,-25 1 0,-7-3 0,-11-4 0</inkml:trace>
  <inkml:trace contextRef="#ctx0" brushRef="#br1" timeOffset="131259">27390 7070 10961,'-19'-14'4246,"4"3"-9613,-20-1 6700,6 8-944,-20-8 1149,11 17-1572,18 4 899,-10 17-865,16-5-450,-2 27-264,25-10 546,-2-1 3302,24-10-3249,-12-21-1667,28-9 1676,-20-4 75,16-8 31,-21 1 98,-2 0-53,-2 1 364,0 0-2996,-9 7 3251,0 0-507,-7 6 162,-2 8 736,0 0-1055,0 18-2535,0-7 553,4 20 537,0-22-898,10 7 201,-6-20 2142,7-3 0,-10-2 0,1 0 0</inkml:trace>
  <inkml:trace contextRef="#ctx0" brushRef="#br1" timeOffset="131443">27707 6858 13977,'11'8'2204,"-1"-1"-1826,-10-7 538,0 0-4986,-19 54 4062,10-22-188,-5 15 0,1 1 571,4-4-895,4-10 1,0 0-2658,2 1-2009,-1 17 5186,0-32 0,2 1 0,-1-17 0</inkml:trace>
  <inkml:trace contextRef="#ctx0" brushRef="#br1" timeOffset="131698">27580 7006 6363,'6'11'1929,"-1"-3"602,-5-8-3043,69 2-930,-32 0 786,1-1 0,9 1 0,-4 1-1008,-5 1 1,-2 0 1317,6 3 0,-2 1 346,4 4 1277,-27 6-522,-17-7 990,-8 21-1538,2-6-252,-3 7-1299,5 5-730,5-15 1694,2 5 1,-2-17 0,1-7 0</inkml:trace>
  <inkml:trace contextRef="#ctx0" brushRef="#br1" timeOffset="132148">27940 6943 11353,'8'1'4985,"-1"0"-4817,-7-1-168,0 0-392,18-7 353,27 13-76,-2-7-41,-7 7 1,2 6-113,-4 4 1,-3 5 250,-5 3 1,-3 2 48,3-2 0,-7 3 21,-13 32 196,-21-7-391,6-4-26,-4-3-280,24-19 187,2-16-1485,35 2 1356,-20-11 256,29-12 280,-34-3 630,5-17 1086,-22-11-1862,-4 12 364,-17-11-132,3 27-33,-12-4-207,10 10-132,-12-3 95,15 7-160,-6 1 63,12 3 496,-2 2-505,3 2-2345,-7 17 881,7-8 1615,-4 19 0,7-23 0,0 3 0</inkml:trace>
  <inkml:trace contextRef="#ctx0" brushRef="#br1" timeOffset="132598">26691 7472 15153,'-14'-1'-61,"3"1"61,11 0 336,38 0-3983,-3 0 3885,18 1 0,11-1-226,-18 1 0,2-1 1,1 1-12,0-1 1,1 0 0,6 1-62,-11-1 0,3 0 0,4 1 1,1 0-1,0-1 0,0 2-586,4 0 1,0 0-1,1 0 1,0 1 0,0 0-1,1 0 504,0 0 0,0 0 1,1 0-1,-1 0 1,-1 0-1,-3 1 1,3-1-1,0 0 1,-3 1-1,-4-1 0,-6 1 1,5 2-1,0 1 1</inkml:trace>
  <inkml:trace contextRef="#ctx0" brushRef="#br1" timeOffset="132828">27199 7768 15327,'31'-1'311,"-1"0"0,26-1-1151,-9 0 1,10-1 0,3 1 448,-12 0 1,2 1 0,2-1 0,2 1-1,-1-1-564,5 1 0,0-1 0,1 1 0,0 0 1,0-1 349,-1 1 0,-1 0 0,1 0 0,-2 0 1,-1 0 306,8 0 0,0 0 0,-5 1 1,-9 0-1,-10-1 0,-5 1 1,5-1-1,1 1 0</inkml:trace>
  <inkml:trace contextRef="#ctx0" brushRef="#br1" timeOffset="136701">22267 3344 2274,'-23'-9'2377,"4"2"198,-17-5-2088,12 3 261,-33-11 1323,21 5-1606,-1-2 177,0-1 1,-4-4-247,-7-5 1,-1-2-367,1 2 1,1 0 1,-2-3 1,5 2-21,19 12 1,-1-2-248,-14-13 0,-6-7 0,2-1 174,13 5 0,2-1 1,-1 0 40,-1 2 0,-2 0 1,1 0-1,5 0 19,-5-19 0,9 3 1,12 20 0,3-3-132,1-14 0,2-7 0,2 2-6,3-4 1,2-1 119,-2 5 0,1-3 1,2 5-10,6 4 1,2 5 1,8-15-1539,3 1 1646,-2 20 0,5-5 0,1 1-520,2 5 1,1 1 0,1-1 416,1-5 1,1-1-1,2 2 125,5 2 0,1 1 1,-4 5-105,-6 6 0,1 1 337,10-7 1,6-3-1,0 3-313,-4 7 0,0 3 1,0-1 262,0-1 0,0-1 0,0 2-287,-2 5 0,0 2 0,-3 2-18,-7 4 0,2 1-92,14 0 1,8 0 0,-4 2 108,-8 0 0,2 0-269,5 1 1,6 0-1,-7 1 247,-12 4 1,-4 0-5,2 1 1,1 1-50,13 2 1,5 4-68,-5 1 1,4 3-1,-1 1 100,-1 2 0,0 1 0,-2 1 195,0-2 0,-2 1 1,-2 2-118,-9 0 1,-3 2-1,0 2 143,0 3 1,-1 1-1,0 2-127,3 3 1,0 1-1,0 1-51,-1-2 0,-1 1 0,-2-1-3,7 11 1,-6-3-1117,-2 6 1118,-13-11 0,-1 5 1,0 0-560,1 16 1,-1 2 557,-3-16 0,1 2 0,-3-1 65,-3-1 1,-1 0 0,-3-5-154,2 20-21,-2 0 1,-2 1 12,-1-1 71,-1-13 1,-3-1 722,-2-12 0,-2-2-698,-4 3 1,0-1 2,0 0 1,-3 1 76,-9 13 1,-3-1 54,-1-6 0,0-2-246,1 0 0,-2 0 169,-4 1 0,-3-2 938,-7-3 1,-3-2-963,11-10 0,-1 0 0,0 0-272,-16 9 0,-1-2 293,-4-6 0,1-4 14,15-8 1,-1-3-47,-11 3 0,0-2-106,10-3 1,1-1 129,-10-1 0,3-1-40,-11-2 52,11-2 1,-5-2-61,10-1 0,-2-2 1,-1-1-140,0 0 0,-1-1 0,0-1 80,1 1 1,-1 0-1,4 0-81,-7-4 1,7 2-136,-3-2-1976,0 0 2254,6 0 0,-6-4 0,6 4 0,-5-2 0,-6-3 0,1 0 0</inkml:trace>
  <inkml:trace contextRef="#ctx0" brushRef="#br1" timeOffset="139328">22881 1185 0,'8'6'3159,"-2"-2"-309,-6-4 841,0 0-1828,-4 2-1614,1 1-154,-16 20 37,0 10-17,-8 12 842,1 5-772,1-4-114,2-6 0,-4 8 0,2-4-71,3-6 0,-1 3 0,0-1 0,-4 7 0,0 0 0,4-7-364,1-2 0,2-1 340,-2 2 1,-2 4 0,0 1-159,0 1 0,0 1 1,0-1 40,2-4 0,1 1 0,0-2-22,1-1 1,0-1 0,3-4-316,1-2 1,4-7-1833,5-11 1627,2-1 2508,4-11-1780,0-1 1049,5-3-915,-2 1 339,2-1-330,0 1 3363,-1 0-3201,2 0-182,-2 1 244,8-1-264,-4 0 138,9 1-180,-7-1 51,12 1-87,-5-1-6,16-3 1,6-3-705,-4 0 1,1-1 639,12-1 0,4-2 135,-8 0 1,2 0-1,-3 1-1603,2-1 1,5-1 1457,-8 3 0,7-1 1,4-2-1,2 0 0,-1 1 1,-5 0-27,6 0 0,-3 0 1,-1 1-1,3-1-400,4-1 0,3 0 0,1-1 0,-3 1 0,-4 1 315,8-1 1,-5 1-1,-4 1-96,2-1 0,-5 2-41,-4 0 1,1 0-1105,13-2 0,-3 1 988,-25 4 0,-1 0-402,12-2 1,-7 1 1345,-22 2-1620,-4 1 1617,-20 1 0,7 2 0,-7-1 1</inkml:trace>
  <inkml:trace contextRef="#ctx0" brushRef="#br1" timeOffset="141564">22585 1185 4057,'5'10'1493,"-1"-2"663,-4-8-1568,-52 20 81,17-2-382,-6 1 0,-2 3-881,13-5 1,-1 4 938,-2 0 0,-7 5 0,0 1 1,2-3-175,3-1 0,2-1 1,-4 2-29,-3 2 0,-5 5 1,-2 0-1,1 0 0,6-4-62,1-1 0,4-3 1,-2 3 2,-6 5 1,-4 2 0,1 1 0,5-4-85,-7 5 0,2 2-114,11-8 1,-3 3 0,2 0-1,7-1-582,4 8 1,6-1 374,-7 2 0,11-4-384,40 7 1045,21-33-878,-17-6 0,4-4-1293,16-9 1,9-6-1,-3-1 1384,0 1 1,3-3 373,-15 2 0,5-2 0,3-3 1,-2 1-1,-6 2 584,-1-1 0,-5 1 1,3-1-216,5-3 1,5-2 0,-1 1 0,-6 2-421,5-2 1,-2 1 563,-4 1 1,2 0 0,-15 12 866,-22 13-833,-10 8-182,-19 8 0,-17 6 1,-5 4 296,1 0 0,-5 6 0,-4 1 0,1 0 0,5-3-462,7-6 1,3-1-1,0-1 1,-3 3-44,-1 1 1,-6 4 0,-2 2 0,3-2 0,4-2 0,8-7 46,2 2 1,5-3-424,-8 12 1,6-2-87,12-3-1050,60 8 708,-9-35 0,7-6 1,2-2 797,10 0 1,2-1-1,0-1 25,-1-3 0,1-2 0,2-2-135,-8 0 0,2-2 1,-1 1-1,-5 1-114,8 0 1,-3 1 78,-10 1 1,2 0 0,-7 4-153,3 3 690,-34 13 2231,-16 6-2100,-11 9-53,-10 1 1,-11 5 0,2-1-154,-6 6 0,-1 1-494,4-4 0,-1 3 0,9-2-356,14-3 1,13-3 125,24-2 328,40-12-822,-8-15 1,2-3 772,-7-1 0,1-1-28,-2 1 1,2-2-1,-1-1-17,7-3 1,4-2-168,-10 3 0,6-2 0,3 0 0,0 1 0,-5 1-313,10-1 0,-4 1 0,2 0 574,-2-1 0,4-2 0,-3 2 0,-9 4 330,0 1 0,-20 8 427,-30 6 182,-23 10 1,-13 4-425,7-4 0,-3 2 0,0 0 17,1-1 0,1 0 1,-2 1-495,-6 4 0,-1 1 0,7-3-1844,-8 8 1370,17-4 1,5 0-16,14-3 25,29 10 34,16-25-12,11-8 1,3-4 228,-14 0 0,3-3 217,3-2 1,6-4 0,2 0 0,-2 1 43,1-1 1,-1 1 0,0 0-32,2-2 1,1 0 0,-4 2 204,4 0 1,-16 10 397,-29 12 301,-37 25 0,-19 8-689,11-10 0,-3 1-224,3-1 1,-2 2 0,1-3-71,-9 7 1,7-4-271,3 0-1795,15 16 1196,34-33-799,18-7 1,7-6 872,-5-7 0,0-3-849,12-1 1,0-3 1667,-2-6 0,-4 1 0,-1 1 0,4-5 0</inkml:trace>
  <inkml:trace contextRef="#ctx0" brushRef="#br1" timeOffset="142936">23347 2561 12820,'-9'-11'3621,"2"2"-2512,7 9-2332,0 0 383,-12-4 644,11 3 106,-5-1 336,11 4-69,1 0 2,-5 0-53,-1-2-123,-1 2 826,0-1-883,-1 0-192,-3-4 142,0 0 6,-9-3-106,-2 2 134,-2 1 22,-14 3 138,-4 9-3516,-1 2 3376,5 5-73,12 2 61,12 1-617,3 7 679,8-3-45,10 11-25,0-11 2955,13 20-3008,-9-16-1472,8 27 1623,-16-29 926,-1 17-795,-14-28-27,-6 3-96,-4-9-36,-5-2-1674,-24-3 1718,17-4 1088,-21-7-1488,33-1 311,0-12-641,14-2 345,21-18 374,2 18 1,3 0-37,-2 3 0,2 1-24,3 1 1,4 2-50,14-2 1,-2 2 2256,5-1-2262,4 0 0,-3 3 402,-23 9 261,3 1-582,-26 6 303,-11 9-253,2-1-50,-3 6-3,2-1-3621,3 4 3232,2-1-3,4-1-369,14-4 662,-3-9 4,8-2-2,-3-10 652,-2-9 75,-4-6-831,-12 1-743,-12 2-2649,-6 6 3596,2 0 0,6 6 0,4 2 0</inkml:trace>
  <inkml:trace contextRef="#ctx0" brushRef="#br1" timeOffset="143116">23749 2540 16181,'-31'30'-207,"-1"0"1,1 0-1,2-2 1,1 0-1482,-7 11 1,5-3 1543,10-6 0,4-6 0,8-11 0</inkml:trace>
  <inkml:trace contextRef="#ctx0" brushRef="#br1" timeOffset="143251">23559 2498 15596,'10'5'-1187,"-2"-1"-4176,-8-4 5363,0 0 0,0 0 0</inkml:trace>
  <inkml:trace contextRef="#ctx0" brushRef="#br1" timeOffset="143384">23791 2942 12297,'5'10'2291,"-1"-2"-2291,-4-8-597,0 0 1,0 0-1</inkml:trace>
  <inkml:trace contextRef="#ctx0" brushRef="#br1" timeOffset="144246">23368 1757 13137,'-2'-11'2383,"1"2"-1999,1 9-183,0 0-713,93-24 106,-53 12 0,1-1-511,3 1 1,4-1-1,-3 0 439,2-2 1,-2 0-1836,-3 1 1,-1 1 137,5-2 1,-1 0 2174,-4 1 0,-2 1 0,18-5 0,-38 10 0</inkml:trace>
  <inkml:trace contextRef="#ctx0" brushRef="#br1" timeOffset="145448">22966 3112 2722,'1'11'2764,"-1"-2"333,0-9-1562,0 0-1163,-35 50-253,20-26 0,-2 3-390,-9 17 1,-5 8-1,3-5 271,6-7 0,1-1 3,0 2 0,-2 3 0,6-7 311,-2 5-392,-1 10 1866,11-25-3261,0 5-902,5-15 2375,2 0 0,3-15 0,1-4 0</inkml:trace>
  <inkml:trace contextRef="#ctx0" brushRef="#br1" timeOffset="145931">22162 3831 9978,'2'11'1857,"0"-3"-1485,-2-8-372,35 12-6013,0-8 5839,21 7-72,-12-15-1111,10-14 1410,-19 0 1445,5-12-1210,-33 13 146,-22-1-53,-24 16-272,5 3 2105,-10 8-1845,12 14 2877,8-4-3072,-7 15-323,17 8-41,6-11-323,16 12 213,6-28-109,20 3 409,-1-16 0,0-2 0,1 4 0,19-9 0</inkml:trace>
  <inkml:trace contextRef="#ctx0" brushRef="#br1" timeOffset="146084">22691 3852 8216,'1'6'3184,"-1"-2"-2090,-21 19 0,-9 4-1094,8-4-84,-9 8 0,1 1-398,11-8-162,3-2-230,2-1 270,3-2 604,-1 3 0,6-11 0,0 1 0</inkml:trace>
  <inkml:trace contextRef="#ctx0" brushRef="#br1" timeOffset="146232">22521 3916 7579,'11'6'6270,"-3"-1"-4980,-8-5-2860,43 32 169,-22-19 419,6 6 1,2 0 981,6-6 0,-18-6 0,5-1 0</inkml:trace>
  <inkml:trace contextRef="#ctx0" brushRef="#br1" timeOffset="146384">23114 3958 12521,'2'9'3929,"-30"42"-4331,12-23 0,-1 1 10,-5 5 0,1 1-169,3-4 0,4-1 561,-3 14 0,10-24 0,-2 8 0</inkml:trace>
  <inkml:trace contextRef="#ctx0" brushRef="#br1" timeOffset="147704">24299 1376 14700,'-4'-4'2640,"1"0"-4121,3 4 999,34 9-1290,4 17 1604,7 13 277,-16-1 87,-30-3 177,-22 1-373,13-19-342,-12 11 26,21-25-197,6 1-1711,28-2 1404,7-6 820,7 0 739,-8-6 986,-24 6-1624,-4 0 98,-5 6-118,-4 1-81,2 3-697,18 8 579,-11-8-145,20 6 106,-18-14 62,10-6 1075,-2-14-403,-7 6 910,-4-14-1389,-16 18-2551,-18-6 845,6 11 1608,-13 0 0,22 7 0,-1 0 0</inkml:trace>
  <inkml:trace contextRef="#ctx0" brushRef="#br1" timeOffset="147885">25040 1397 15621,'9'6'1103,"-2"-1"-1107,-24 13 0,-10 5-545,-10 16-2062,6-9 1,0 2 2190,10-9 0,2-1-776,-6 8 1252,2-6 1,1-1-1,4-4 1,-14 12-1</inkml:trace>
  <inkml:trace contextRef="#ctx0" brushRef="#br1" timeOffset="148032">24744 1312 8338,'8'2'44,"-2"-1"1455,-6-1-1499,40 35 0,-30-27 0,30 27 0</inkml:trace>
  <inkml:trace contextRef="#ctx0" brushRef="#br1" timeOffset="148185">24955 1863 13695,'15'55'0,"-4"-11"0</inkml:trace>
  <inkml:trace contextRef="#ctx0" brushRef="#br1" timeOffset="149035">23114 3916 14157,'5'3'1206,"-2"0"-2009,-3-3-356,43 14 598,-24 13 533,27 2 28,-38 4 1048,-13-8-788,-2-13-475,-23 5-270,11-16-294,-17-3 779,-14-14 0,30 10 0,-19-8 0</inkml:trace>
  <inkml:trace contextRef="#ctx0" brushRef="#br1" timeOffset="150064">24363 1863 12714,'47'10'358,"-4"-3"-1933,4-7 1,16-1 0,4-2-1,-9 1 1451,-13 1 0,-5 0 0,6 0-346,0 0 0,7 1 0,4-1 0,0 1 0,-1 0 0,-6 0 443,2 2 1,-2 0 0,-3 0 0,-2 0 0,6 0-1,-2-1 1,-3 1 0,8 2 0,1 0 0</inkml:trace>
  <inkml:trace contextRef="#ctx0" brushRef="#br1" timeOffset="156535">19749 10880 11888,'5'3'2059,"-1"-1"-674,-4-2-1385,-17-36-9,11 19 1,-14-30-26,11 10 1,1 1 33,-3-4 267,-5-15 0,0-2-105,6 28 1,1 0-177,-2-8 0,0-5 0,1 4-39,2 5 0,1 2-163,-2-12 1,3 1 91,3 2-795,2-2 866,0 1 50,1-1-1412,0 0 1,-1-1 1590,0-3-402,-2 3 1,0 3 339,0 16 109,-3-2-8,0 8 241,4 10-563,-2-3 2957,4 11-1226,0 0-303,5 2-1232,15 4-94,-2 0 5,26 7-34,-14-5-53,-2 0 0,7-1-183,21 1 0,1-1 204,-17-1 0,1-1-563,5 0 1,3-1 0,-7 0 399,9-1 159,-20-1 0,-1 0-28,4 0 224,9-1 8,-22 0-123,5-1 191,-24 0-124,-2 0-78,-1 3 591,-10 24-496,4-6-4,-3 7 0,0 3 74,-1 6 1334,-4 19-1468,6-10 0,0 8 0,2 0-108,2-11 1,1-1-1,0 3-514,-3 12 1,0 3-1,1-5 564,4-2 1,1-3-46,6 5 1,1-5 38,-1 0 24,2 0 1,1-5-28,-3-24 2,0 1 20,-2-8 22,-1-8 34,-1 1-5,-1-7-32,-1 0 144,-16-2 1656,6 0-1665,-20-1-45,15 0-33,-8 0 85,-13-2 0,-2 0-111,-1-1-382,-9-1 0,0 1 346,12 1-6,-10-2-42,9 4 1,1 0 13,-3-1 31,5 2 1,1 0-138,1 1 131,16 1-147,-5-1 837,19 1-676,9 0 46,3 0-1,20 2-133,10-1 1,4 1-15,-13-1 1,1 0-483,10-1 1,5 0 0,-4-1 468,-10-1 1,-1 0 28,9-1 0,4-1-342,16-3 0,-4 0 415,-4 1 79,-2 0 1,-10 2 334,-33 3 14,-31 5-347,1 0 33,-28 4-19,21-5 0,-1 1-34,-21 0 645,17-1 0,-4-1-593,-14-1 1,-7-2-1,3 1 39,15-1 1,3 1 0,-2-1-102,-15 0 0,-4 0 0,9 1-106,7-2 0,14 2 10,23 0 14,10 2 36,21 2-56,8 1-28,7-1-41,8 0-76,3-4 1,12-1-1,-6-1-439,-13 1 1,0-1 553,3 0 1,7 0 0,-1-1 0,-10 0-18,10-2 75,5-1 434,-53 2-305,-13 3 16,-27-1 1,-10 2-2,7 0 1,-3 0-19,-12 0 0,-6 0 1,5 0-1554,9 0 1,3 0 1500,-13 0 1,6 0-1189,18-3 1145,15 1 470,4-1-1080,62-13 565,-15 6-237,16-4 1,4 0 260,-23 7 0,-1 1 1224,9-2 1,6-1-1419,1 1 0,4 1 1,-4 0-162,-4 0 1,-2 1-467,24-3 0,-10 1 842,-32 5 81,-32 4 357,-43 5 0,-10 1-332,33-4 1,-1 0 51,-17 3 1,-7 0-1,10 0 172,0-2-58,-6 1-56,25-2-258,19-1-560,40-3 81,4-4 94,-5 1 0,4-2 92,22-12 0,-3-1 0,-11 5 1,-1-2-1,0 0 0</inkml:trace>
  <inkml:trace contextRef="#ctx0" brushRef="#br1" timeOffset="162706">4445 10647 13653,'3'4'817,"33"-14"-610,18-6-207,-20 5 0,6 0-2097,10 2 1,10 0 0,2 1 0,-11 1 1292,-7 2 1,-2 1 803,4 1 0,8 0 0,-4 2 0,-17 2 0,-15 4 0,-9 8 0</inkml:trace>
  <inkml:trace contextRef="#ctx0" brushRef="#br1" timeOffset="162889">4403 10880 17293,'55'-4'-305,"0"1"1,0 0-1,0 0 1,0 0-1,1 0 1,2-1 0,2 0-1,0 0 1,-2 0-1,-4-1 1,-8 1-696,-2-1 0,-7 0 0,3 0 1000,4-2 0,5 1 0,-2-1 0,-8 1 0,-6 2 0,-4 0 0,6-1 0,-1-1 0</inkml:trace>
  <inkml:trace contextRef="#ctx0" brushRef="#br1" timeOffset="163836">4741 8615 13263,'-6'-3'2106,"2"1"-1286,49 1-792,-8 2-2916,17 0 1,5 0 2821,-24 0 1,2 0-274,9 3 1,8 1 0,1 0 0,-10 1 338,-8-2 0,-2 3 442,13 2 1,5 3-1,-20 3-131,-31 7-13,-22 10 0,-14 9 0,1-4-2473,3-5 1,-1-2 929,-2 4 1,-4 3 0,7-7 1244,-5 0 0,31-26 0,4-3 0</inkml:trace>
  <inkml:trace contextRef="#ctx0" brushRef="#br1" timeOffset="164089">5630 8573 8078,'3'9'2184,"0"-1"598,-3-8-2222,0 0-1615,-34 42 1055,25-25-286,-23 31-515,88-32 432,-23-13 391,12-4 0,1-6-22,-10-11 406,-15-14 0,-7-2-406,-12 9-478,-20-3 0,-8 6-446,-11 22 924,-18 17 0,1 4 0,22-8 0,0 7 0,0-1 0</inkml:trace>
  <inkml:trace contextRef="#ctx0" brushRef="#br1" timeOffset="167090">10541 7832 5897,'-3'-7'824,"-33"11"673,10 5-1379,-3 0 0,-1 2 1111,-13 8-888,8 1 1,-4 4 0,3 0 138,5-2 0,2 4-395,-2 5 0,0 4 0,9-3-51,12 7 16,38 11-47,-1-35 1910,17 4-2076,-3-11 0,12 0 0,3-1 0,-9-1-142,-1 0 0,1 0-892,7 0 0,11 2 1,-2-1-1,-13-3-659,10 1 1451,-19-3 1,-5 0 0,-11 0 0,-1-1-1</inkml:trace>
  <inkml:trace contextRef="#ctx0" brushRef="#br1" timeOffset="167339">10922 8149 10936,'-7'-7'2868,"-32"40"-2904,34-18-1329,33 38 1183,2-49 214,12-1 1,-2-5 137,-18-12 1150,1-40-1320,-21 32 0,-4-24-171,-10 36-154,-1 3 325,-38 9 0,33-2 0,-25 6 0</inkml:trace>
  <inkml:trace contextRef="#ctx0" brushRef="#br1" timeOffset="167693">9652 8700 10852,'44'-2'994,"1"1"0,-1-1 0,-2-2 0,-1-1 1,3 0-940,0 0 0,2 1 1,4-1-1,6-2-636,-9 1 0,6-2 1,4-1-1,3-1 0,2 0 1,-2-1-1,-2 2 0,-4 0 1,-7 2 429,12-2 1,-9 2-1,0 0 1,8-1-101,-6 0 1,8-1 0,4-1 0,2 0 0,0 1-1,-4 0 1,-7 1 0,-9 3-278,3 1 1,-8 1-1,-2 1-1104,19 0 0,-4 0 510,-9 1 1,-2 1 1121,-3 0 0,-4 0 0,-1 1 0,-6-1 0</inkml:trace>
  <inkml:trace contextRef="#ctx0" brushRef="#br1" timeOffset="177157">14118 1270 5419,'21'2'1070,"-4"0"1584,-17-2-2478,38-12-176,-14 5 521,9-3 1,5-1-1409,-8 3 1,-1 0-226,19-5-2111,0 2 3223,-39 9 0,-1 2 0,-9 0 0</inkml:trace>
  <inkml:trace contextRef="#ctx0" brushRef="#br1" timeOffset="177809">14097 1397 9679,'1'7'3595,"0"-2"-2374,-1-5-988,0 0-26,61 19-448,-7-14-658,-10 5 1,2-2 388,-5-9 0,-4-3 149,3-1 426,5-2 106,-27 4 45,-15 4-323,-18 3 107,-8 3 9,-12 3 1468,-10 6-1591,13-1 1,2 2-791,-3 5 624,1 5-1948,64-22 0,14-6 2127,-10 2 278,16-5 1,-5 7 906,-30 20-821,-1-9 34,-45 28-143,1-21-2268,-11 7 2032,1 0 1491,15-6-2772,4 3 791,76-22 690,-22-3 286,16-9 1,0 6 620,-9 28-328,-15 0-434,-22 20 1,-32-10-1162,6-6 1,2-2 160,5-4-153,-7 19 260,33-41 402,17-19 0,1-6 1031,-5 7-380,5-8 0,-4 1 352,-20 11 3315,-2 3-3528,-3 1-2502,-38-7 1940,14 7 0,-18-2 0,27 8 0</inkml:trace>
  <inkml:trace contextRef="#ctx0" brushRef="#br1" timeOffset="178057">14732 1439 13863,'3'6'394,"0"-2"-24,32-10-983,-3 15 0,1 3 613,17-4-2027,-17 13 1,-11 4 2026,-27 2-1733,-14 11 0,-3 1 1733,0-7 0,1-2 0,3-5 0,11-19 0</inkml:trace>
  <inkml:trace contextRef="#ctx0" brushRef="#br1" timeOffset="178209">14901 1503 11813,'7'8'1815,"-1"-1"-1123,-6-7-297,0 0-395,38-27-12,-20 16-4408,31-20 3350,-23 23-3380,-3 4 2745,-6 3 1721,-11 9 0,-7-4 1,-3 4-1</inkml:trace>
  <inkml:trace contextRef="#ctx0" brushRef="#br1" timeOffset="178345">14965 1651 12986,'44'-18'-797,"1"0"0,0 0 1,-9 6-1,-3-2 1,12-12-1,-11 2 0,-29 16 1</inkml:trace>
  <inkml:trace contextRef="#ctx0" brushRef="#br1" timeOffset="178494">15261 1355 103,'8'11'4886,"-2"-2"-1762,-6-9-2172,0 0 729,-8 100-4740,10-52 2754,-1 7 1,2-4 0,4-27 0,4-23 0</inkml:trace>
  <inkml:trace contextRef="#ctx0" brushRef="#br1" timeOffset="178643">15409 1355 10992,'6'3'3383,"-1"-1"-1636,-4 58-1960,-1-28 1,2 3-676,0 2 0,1 5 0,0-1 37,-1 16 1,0-5 0,5 7 0,-6-13 0</inkml:trace>
  <inkml:trace contextRef="#ctx0" brushRef="#br1" timeOffset="178894">14393 2265 15002,'41'-15'4284,"-7"2"-4173,4 4 0,8 0 0,-2 0-645,1-1 1,3 0 590,-6 2 1,7-2 0,4 0 0,1 0 0,-2 1-826,-1 0 0,-1 1 0,1-1 0,1 1 1,3-1 767,-6 1 0,3 0 0,2-1 0,1 0 0,-2 1 0,-2 0 0,-4 0 0,10-1 0,-4 1 0,-3 1 0,-1-1 0,3 1 0,0-1 0,-1 0 0</inkml:trace>
  <inkml:trace contextRef="#ctx0" brushRef="#br1" timeOffset="180943">14097 698 10300,'-9'-2'2100,"1"0"-1341,8 2 3039,0 0-2782,-9-9-809,8 7 278,-4-7-362,9 9-246,7 0-90,11 5-90,26 13-445,-15-1 1,1 3-333,-6-2 1,-2 0 217,17 14-421,-35-14 1283,-64-5 0,40-6 0,-40 2 0</inkml:trace>
  <inkml:trace contextRef="#ctx0" brushRef="#br1" timeOffset="181293">14118 868 6263,'-18'-11'5591,"4"2"-4569,14 9-270,0 0-988,22 28 353,-11-17-55,20 21 2,-17-23-58,2-2 146,7 1-645,17-2-465,6-15-95,5-16 640,-28-1 0,-3-4 589,-1-5 1,-4-1 279,6-19 639,-2 3-213,-13 37-134,-1 1-1061,-4 18 660,0 2 165,0 22-474,1 11 0,2 3-1855,-1-12 1,0 1 1708,1 12 0,1-3-233,1-9-128,-3-17-82,-1-4-2174,0-2 1633,-2-5 1092,-5-7 0,4 3 0,-3-5 0</inkml:trace>
  <inkml:trace contextRef="#ctx0" brushRef="#br1" timeOffset="181444">14457 783 10457,'9'6'3800,"-2"-1"-3466,-7-5-1194,62 0-2212,-23-3 2174,-2 2 1,-1-1 897,-6-7 0,-23 5 0,-1-1 0</inkml:trace>
  <inkml:trace contextRef="#ctx0" brushRef="#br1" timeOffset="181696">14626 698 4459,'-8'-10'1698,"1"2"931,7 8-2825,0 0 1258,59 6-1281,-18 5 241,-5-5 1,-1 2 978,0 15-461,-28 16-881,-8-1-217,-6 5 2948,-6-15-5118,0-3 1880,1-2 0,3-7 0,3-5 0</inkml:trace>
  <inkml:trace contextRef="#ctx0" brushRef="#br1" timeOffset="181944">14796 889 12566,'41'-32'-154,"-1"0"0,1 1 0,-4 1 0,-3 2 88,2-3 0,-9 3-214,-20 10 311,-2 4 42,-4 6 263,-1 9 1454,-4 34-1639,-1-4 0,0 2-151,1-2 0,0 0-179,-2 10 0,1-2-3860,2 11 4039,0-14 0,2-4 0,1-26 0</inkml:trace>
  <inkml:trace contextRef="#ctx0" brushRef="#br1" timeOffset="183095">15473 1058 12879,'4'1'2834,"-1"-1"-2808,-3 0-203,26 18-153,-12-10-107,21 16-179,-21-13-404,-3 0-3762,-6 20 3150,-7-12 1632,-6 13 0,0-23 0,2-3 0</inkml:trace>
  <inkml:trace contextRef="#ctx0" brushRef="#br1" timeOffset="183429">15431 1334 8060,'2'7'3327,"1"0"-2927,37 1-1083,-1-6 488,-8 3 1,1-1-330,4-4 1,-2 0 212,3 5 731,3 0 1036,-42 18-1011,-10-8 171,-23 17-543,2-1-308,10-1 109,7-5-238,27-10-202,26-12 919,-5-5 238,5-2-101,-21-6 106,-11 2 63,-2 0-21,-10-10-2072,-6 3 177,-2-4-519,0 8 1776,6 4 0,4 4 0,1 0 0</inkml:trace>
  <inkml:trace contextRef="#ctx0" brushRef="#br1" timeOffset="183697">15960 1312 13050,'7'4'1611,"-5"32"-2031,-12 10-391,4-6 0,-1 0-71,-3 16 882,4-17 526,5-29-137,2-10-3347,5-3 3006,1 0-194,20-12-72,-9 5-135,14-7-154,-14 8 507,15-11 0,-19 13 0,9-7 0</inkml:trace>
  <inkml:trace contextRef="#ctx0" brushRef="#br1" timeOffset="183894">15812 1757 13168,'10'3'47,"-1"-1"6,-9-2 45,0 0-4800,58 18 4459,-34-7 196,14 5 1,-3 3 1020,-21-1-447,-6 18-302,-17-13-836,-10 0 0,-6 0 611,-25 11 0,5-4 0,13-13 0</inkml:trace>
  <inkml:trace contextRef="#ctx0" brushRef="#br1" timeOffset="187295">15134 2984 7355,'-12'0'1963,"3"-1"-1672,9 1 703,0 0-695,-39 11 200,16-3-79,-34 11-249,32-9 69,-5 2 1,-4 2-164,6-1 0,-1 2-46,-15 6 0,0 2-1722,13-5 1,0 1 1802,-15 13 0,3 0-971,19-13 1,1 0 882,-16 13 0,3 0-195,-3 7 175,13-8 1,-1 1-1,7-6 0,1 1-763,-6 7 1,0 5 850,1 7 0,0 6 0,1 0-88,2-1 1,1 1 0,0 0 201,2-8 1,-1 0 0,1 1 0,1-1-157,-3 15 1,1 0 0,3-7-138,4-12 1,1-2 196,-1 3 0,0 4 0,1-4 35,2-5 0,0 0-68,-1 10 1,0 5-1,1-3-46,2 2 0,2-1-31,-3 9 0,2 2 28,4-16 0,1 2 0,2-4 8,2 5 1,2 0 181,-2 8 1,3 1-130,4-1 1,3-4-19,-6-21 1,3 2 156,4 7 0,5 8 1,1 2-1,0-4-171,2-2 0,1-2 0,1 1 226,-4-1 0,1 2 0,1-1 0,0-3-283,7 4 0,0-3 0,4-2-53,4 1 0,2-2 0,4 1 49,-4-6 1,3 0-1,0 0 1,-1 0 12,-5-4 0,0 1 0,0-2 0,-1-2-537,10 4 1,0-2 0,0-2 626,2-3 1,0-1 0,1-1-3,-2-1 0,0-2 1,1 1 269,6 3 0,0 0 0,1-2-171,-2-3 0,0-2 0,3-3-141,-7-4 1,2-2 0,1-2 0,0 0-72,7 0 1,0-2 0,1 1 0,0-1-18,-1 0 1,0 0 0,-1 0 0,1-2-54,0-1 1,0-1-1,-1-2 1,2 1-47,-12-1 1,1 0-1,0 0 1,1-1-1,-1 0-2,3 0 0,1 0 0,-1-1 1,1 0-1,-1 1 39,-2-1 1,0 1 0,0-1-1,0 1 1,-2-1-10,9-3 1,0 0-1,-4 1 1,-5-1 40,2 0 0,-1-2-51,-3 1 1,6-3-1,2-1 1,-3-1 92,-6-1 1,-2 0 0,1 0 0,-1-1 42,1 2 1,0 0-1,1-1 1,-1-1 54,3-2 1,-1-2 0,1-1-1,0-1 123,-1 0 0,0-2 1,-2 0-1,-1 2-110,1-1 1,-2 2 0,2-3 8,3-3 0,4-3 1,-3 0-1,-7 4 250,-5 1 0,-4 0-255,5-4 0,1-5 0,-3 3-575,-3 2 0,-1-3 502,-1 0 0,4-7 0,-1 0 0,-4 4 87,4-6 0,-2-1-141,-3 3 0,3-5 0,0-1 0,-5 5 10,-1-4 1,-2 2 19,-2 5 0,-1-2 1,-2 2-3,0-1 1,-2-3 444,-5-3 1,1-9 0,-2-2 0,-1 6-348,-2 5 0,-1 4 1,0-4-55,0-3 0,1-5 0,-2 1 1,-2 5 59,-7-14 0,-2 8-866,1 21 1,-1 0 737,-5-15 0,-2-8 0,0 4-19,-2 2 1,1 1 248,1 4 0,-1-2 0,1 4-218,-2 0 0,1 6 766,-10-18-761,3 17 0,-5-6 0,2 5 28,4 5 0,-2-1-28,-9-10 0,-4-5 0,3 8 162,10 15 1,0 2-186,-7-7 0,-1 1 18,9 9 0,0 1-399,0 2 0,-3-2 371,-11-6 0,-8-4 0,2 2 13,-7-2 0,-2 0-256,7 3 0,-4-2 0,1 3 253,8 6 1,-1 2-1,-4 0-40,-5 1 1,-5 0 0,-2 1 0,3 1-6,8 3 0,2 1 1,-1 1-1,-1-1-237,-11-2 0,-3-1 0,1 1 1,6 4 142,7 4 1,5 2-1,2 2-217,-5-1 1,-4 2 376,2 2 1,-9 1-1,-3 0 1,2 0 0,10-1-1,-2 0 1,2 0 0,-7 2-1,0-1 1,1 1 0,-1-1-1</inkml:trace>
  <inkml:trace contextRef="#ctx0" brushRef="#br1" timeOffset="188412">15494 2646 11919,'14'7'1636,"-2"-1"-1636,-12-6 243,0 0-1181,-2 54 1008,2-25-98,-1 13 0,1 1 438,1-10-488,2 16 56,1-17 83,-1-9-5,-2-7-56,-2-16-358,-8-1 187,-2-2 233,-32-17-23,11 4 104,-15-7-26,10 9-2,6 13 1558,5 22-1637,7-4-36,17 16-5,8-15-2761,22 11 2677,-6-12-193,5-4 1,2-2-133,6-6-236,-3-4 0,5-3-1576,8-11 0,2-5 1099,-3-2 0,-1-3 1136,3-4 0,-4-2 1097,-1-15-2350,-25 16 4730,-18 7-1409,-10 11-1831,-4 0 305,-16 19-363,10 1-32,-23 24-215,23-7-3,-3 7-48,19-13-97,8-9 3207,2-2-3949,30 0 277,0-20 618,9 5 71,-8-25 482,-12 4-172,-3 6-218,-2 5-55,-10 15-945,14 13 60,-3-5-1703,15 5 2534,-6-14 0,-11 1 0,-5-5 0</inkml:trace>
  <inkml:trace contextRef="#ctx0" brushRef="#br1" timeOffset="188596">16023 2709 9091,'10'5'4584,"-2"-2"-4567,-8-3 19,0 0 818,-7 29-1439,8 11 92,-3 5-639,11 4-5506,1-25 6638,-3-8 0,-2-4 0,-6-12 0</inkml:trace>
  <inkml:trace contextRef="#ctx0" brushRef="#br1" timeOffset="189044">15981 2794 9542,'3'4'1621,"0"-1"-1221,-3-3-400,41-2-5,-20 1-29,32-3 34,-31 1 157,20-7-40,-21 4 337,14-5-199,-30 9 187,-1-1-288,-4 3-19,-4 6 255,-2 5-340,-1 3-106,0 9-466,10-1 413,-1-6-3608,11-2 3527,-3-13-527,10-5 364,-6-1-1051,15-18 1312,-16 6-127,8-18 239,-16 18 3758,-1-7-2488,-7 16-811,-3 16-426,1 10 1308,26 23-1226,5-22-135,17 2-407,8-28 407,-14-8 0,-1-2 0,5 2 0,-14 0 0,-1 0 0</inkml:trace>
  <inkml:trace contextRef="#ctx0" brushRef="#br1" timeOffset="189912">16447 2519 6098,'3'6'-59,"0"-1"0,-3-5 0,0 0 1</inkml:trace>
  <inkml:trace contextRef="#ctx0" brushRef="#br1" timeOffset="190891">16701 2286 6357,'25'51'490,"3"-7"2148,-15-35-2613,9-1-1156,-9-5 720,12-14 1301,-9-7-885,3-5-5,-8 0 2369,-4 0-2055,-3-2-681,0 7 9,-2 4-9,0 17 392,2 3 3390,10 25-3443,8 17-79,0 0-37,-8-16 0,-1-2-3448,-1-3-3318,0 4 6910,-26-71 0,11 35 0,-14-46 0</inkml:trace>
  <inkml:trace contextRef="#ctx0" brushRef="#br1" timeOffset="192332">16933 2477 6400,'7'11'2500,"-1"-2"-2390,-6-9 200,0 0 346,-2 8-281,2-7 260,-2 7-416,2-8 391,0 0-176,4 0-190,-3 0 461,4 0-261,-4 0 328,-1 0-772,2 4 53,4 5-19,8 21-104,-3 0 70,1 3 109,-8-11 320,-11-14-385,-8-2-74,-7-5 539,-16-14-120,16 0-389,0-4-184,18 4-833,17 1 863,-4 3-241,19-7-44,-12 9-1751,9-2 725,-11 6 617,7 0 0,-14 2 0,1 1 0</inkml:trace>
  <inkml:trace contextRef="#ctx0" brushRef="#br1" timeOffset="192831">16870 2879 10158,'-47'-18'1021,"1"0"1,13 5-1,2-1-968,0 1 0,4 0-3811,-2-5 4279,-2-7 0,0-6-806,7-2 1,3-1 205,-8-3 1,4-1 459,10-5 1,9 2-665,9-2-11,10 0 0,11-2 139,12 7 0,8 3 376,-8 6 1,2 0-1,1 3-153,-2 4 0,0 2 1,4 4-7,15 0 1,5 3-1,-3 5-172,-16 4 0,-2 3 0,2 1 17,15 2 1,4 2 0,-7 4 514,-3 4 1,-6 6-423,-7 4 0,-7 4-2060,1 18 2182,-22-8 1,-5 7-1,-5-1 207,-12 12 0,-5-1-348,9-10 0,1 2 1,-7-5 220,-7-4 1,-7-4-1,-3-4 39,-4-4 0,-4-3 0,1-2-111,-15 6 0,0-3-99,12-5 1,-1-2 0,3-4-1,-3-5 0,5-3 53,-21-2-1079,1-5 882,20-4 0,-5-5 0,5-3-325,-2-15 0,2-3-234,-13 1 0,7-5-1411,23-15 1,13 0-1701,10-1 3783,5 12 0,1 3 0,-1 13 0,3-1 0</inkml:trace>
  <inkml:trace contextRef="#ctx0" brushRef="#br1" timeOffset="199084">17907 2096 10850,'5'4'112,"0"-1"552,-5-3 123,0 0-4332,2 50 3590,3-26 33,-1 8 0,1 0 48,7-8 159,0-4-285,2-4 0,-2-5-78,1-4 8,7-11-244,-4-12 572,10-24-180,-14 9 48,0-8 174,-5 13-440,-3 12-149,1-2-273,-1 16 3739,0 6-3023,1 6-2398,10 32 2062,-1 5-686,-1-2 0,-1 1 833,-4-18 0,-2-1-30,3 5 1,-3-1-233,-4 17 359,-5-24 383,-18 13-185,6-33 2657,-12 0-2205,-14-20 687,19 6-1228,-16-12-35,25 2-125,7 4-100,2-9-510,21 1 338,-3 3-1400,32-10 771,-22 16 685,14-6 205,-13 4 0,-14 8 0,2-3 0</inkml:trace>
  <inkml:trace contextRef="#ctx0" brushRef="#br1" timeOffset="199284">17780 2053 6820,'-5'-1'2495,"1"-1"-1179,42-5-1316,-11 2-195,13-2 1,2 0 777,5 0-2018,-8 3 0,0 0 1435,9 1 0,-11 1 0,-16 1 0</inkml:trace>
  <inkml:trace contextRef="#ctx0" brushRef="#br1" timeOffset="200349">18479 2180 0,'7'12'356,"0"-2"1927,-7-10-1207,0 0 2207,15 11-2801,-9-7 1067,15 12-1387,-15-9 3129,2 4-3291,-5-3-949,-12 18-62,0-11 281,-28 24 0,24-28 1,-11 5-1</inkml:trace>
  <inkml:trace contextRef="#ctx0" brushRef="#br1" timeOffset="200649">18775 1947 11429,'7'4'2901,"-1"-2"-2828,29 25-754,-14-11 487,3 2 1,4 2-3239,9 2 1,-2-3 2249,5 2 616,-4-3 1,-1-3 241,-6-8 0,-14-3 1,0-2-1</inkml:trace>
  <inkml:trace contextRef="#ctx0" brushRef="#br1" timeOffset="200815">19092 1968 9256,'-9'-6'3553,"1"2"-2795,-22 27 0,-5 11-921,9-5-187,-12 8 0,0 3-2954,15 7 3162,9-5 0,2-8 0,9-14 0</inkml:trace>
  <inkml:trace contextRef="#ctx0" brushRef="#br1" timeOffset="207767">15938 4233 5701,'-5'-8'1596,"0"2"1014,5 6-1915,-35-18 724,18 13-1133,-28-12-213,29 16 100,-14 21 419,14-5-472,-12 34-117,20-16 1910,-1 15-1886,7-10 0,3 7 1,0-4-440,1-8 1,0 0 315,2 15 1,1 8 0,2-10-3177,7 4 3129,-5-20 1,2 1-897,1 1 1,0-2-917,-1 3-2913,2 9 3171,-17-35 1697,-9-11 0,7 2 0,-2-3 0</inkml:trace>
  <inkml:trace contextRef="#ctx0" brushRef="#br1" timeOffset="208056">15621 4720 10905,'3'10'4820,"-1"-1"-4820,44-28-947,0 9 1,4 0 516,-9-3 0,1 0-775,-1 4 1,2 1-1,-8 1 497,2-3 123,14-8 1562,-17-7 2114,-11 9-2351,-6-3 1464,-16 31-1991,-1 0-177,1 37-559,3-12-913,2-7 1,1 0 113,0-2 1043,4-4-2719,-10-22 2998,-2-8 0,0 4 0,-1-5 0</inkml:trace>
  <inkml:trace contextRef="#ctx0" brushRef="#br1" timeOffset="208204">16044 4424 1546,'-8'-17'6256,"1"3"-4101,7 14-2326,0 0-4405,63-33 4576,-26 21 0,-1-6 0,-3 2 0,-11 13 0</inkml:trace>
  <inkml:trace contextRef="#ctx0" brushRef="#br1" timeOffset="208386">16404 4170 9538,'1'4'4041,"0"-1"-2703,-1-3-618,-7 57-686,4-24 55,-2 4 1,2 7-1156,10 15 1,3-2-78,-1-1-234,4 3 1,2-5-438,-5-32 1814,5-1 0,-11-16 0,2-3 0</inkml:trace>
  <inkml:trace contextRef="#ctx0" brushRef="#br1" timeOffset="208552">16574 4149 12059,'8'4'2543,"-1"-1"-1731,-7-3 369,-4 76-7045,4-27 5679,-1 0 0,1-1-338,6-1-1864,2-16 1,0-2 278,-2-2 2108,-2 17 0,-6-41 0,-6-1 0</inkml:trace>
  <inkml:trace contextRef="#ctx0" brushRef="#br1" timeOffset="208720">16362 4424 4407,'-22'-12'3123,"4"3"-166,18 9-2834,0 0 1253,38-7-2541,4 0 0,6-2-534,2-1 1,2-1 871,6 0 1,-4-1-328,-20 4 0,-5-1 1436,14-7 0,-24 8 0,-1 0 0</inkml:trace>
  <inkml:trace contextRef="#ctx0" brushRef="#br1" timeOffset="208868">16954 4233 10760,'-16'24'4939,"4"2"-6415,2 20 1,2 4-5128,1 4 6603,5 5 0,2-45 0,0-14 0</inkml:trace>
  <inkml:trace contextRef="#ctx0" brushRef="#br1" timeOffset="209589">16828 4064 12216,'5'0'2425,"0"1"-2156,-5-1-986,59 38 51,-27-9 468,-3-4 1,4 5 0,-5-1 287,3 21 5,-14-17 0,-4 0 3,-6 1-89,-6-4 67,-3-6-827,4-19 317,1 0 477,26-42 1,7-18 300,-4 9-487,-7 12 0,3-4 1,-4 5 531,5-4 7,-1 3-100,-2 4 186,17-5-552,-24 19 70,14-2 70,-28 22 31,0 3 308,-1 21-320,-2-12-153,-1 18 19,-1-24 683,0 2-845,-2-8 394,-2-2-251,-9-3 64,1-2 115,-7-3 882,-15-6-997,20 7-300,-13-3 210,26 11 88,2 2-49,14 41 54,-7-17 359,8 18 1,2 2-310,-1-3-152,2 5 0,4 11 1,-3-8-13,-7-20 0,-2 0-556,6 15 1,1 7 0,-5-10 462,-8-1 106,-9 7 147,-28-24 0,-8-6 155,1-1-40,-10-5 0,1-7-486,19-19 355,-3-8-152,32-21 0,11-4 119,4-2-82,2 9 0,6-5 0,0 6-8,-1 13 1,3 2-281,16-12 0,8 1 34,-3 9 1,5 1 0,-6 3 0,-8 0 0,-1 1 0,18-3 0,1 1 0</inkml:trace>
  <inkml:trace contextRef="#ctx0" brushRef="#br1" timeOffset="209735">18140 4530 15971,'9'11'-454,"-1"-1"-1884,-8-10 2338,0 0 0,0 0 0</inkml:trace>
  <inkml:trace contextRef="#ctx0" brushRef="#br1" timeOffset="211421">16044 5313 10477,'7'1'3181,"-2"0"-2028,-19 24 1,-10 10-1132,7-5 1,-1 2-23,-7 10 0,-2 3-523,5-9 1,0 2-1,4-6-468,-4 3-3925,1 1 1,1-5 4818,14-22 1,0 0 0,6-9 0</inkml:trace>
  <inkml:trace contextRef="#ctx0" brushRef="#br1" timeOffset="211937">15917 5588 5014,'9'2'2420,"-2"0"332,-7-2-1363,0 0-523,30 36-1636,2 8 635,-11-19 1,-1 1 543,10 15-353,-20-29 320,-5-5 2686,-2-13-3328,-2-18 266,3-2 364,11-10 0,3-1-205,0 8-243,1-1 0,1 3 146,-7 13-62,-1 3-152,-2 3-7,-1 4-482,10 20 635,-12-2 0,5 29 6,-16-16 150,-11 11 0,-2 0-738,2-3 355,-3-6 1,5-3-317,12-15-2274,34-20 2653,-10 0 185,12-6 1,2-1 238,-5 1 66,14-8 1284,-26 35-1260,-15 0 368,-8 29-351,-8-15-120,-5 8-106,5 12-315,10-25-3948,8 14 3604,7-31 444,17-22 1,1-6 0,-12 13-1,6-10 1,-1-1 0</inkml:trace>
  <inkml:trace contextRef="#ctx0" brushRef="#br1" timeOffset="212119">16552 5440 14619,'-9'31'75,"0"1"1,-6 25-2301,20-23 0,2-3 419,-2 0 720,8 24 265,-11-47 821,-2-5 0,0-1 0,0-3 0</inkml:trace>
  <inkml:trace contextRef="#ctx0" brushRef="#br1" timeOffset="212437">16531 5461 1591,'9'5'6362,"-1"-2"-3469,-8-3-2554,16-30-123,-4 18-48,17-22-1143,12 20 1,2 6 876,0-2-147,10 0 1,-3 2-330,-26 7-1735,-15 25 887,-21-10 295,-14 11 0,-3 0 1127,0-5 2515,-4 3 1,3 0-625,17-9-1331,-7 8 8,78-23-828,-23-3-511,16-2 1,3-1-817,0-3 1587,-15 3 0,-3 2 0,-3 0 0,-12 4 0</inkml:trace>
  <inkml:trace contextRef="#ctx0" brushRef="#br1" timeOffset="212737">16933 5609 807,'-3'-7'6076,"0"2"-3624,3 5-2754,2 35 302,4-23 19,3 28-13,10-24 0,-5-2 466,-7 19 1,-4 4-1327,-11 9 714,5-10 0,-1-3-427,-6-5 1745,17-38 1266,0 1-1892,7-14 496,-6-12-1220,-6 18-578,-6-16-74,-3 25-24,-14-5 0,15 9 0,-8-1 0</inkml:trace>
  <inkml:trace contextRef="#ctx0" brushRef="#br1" timeOffset="214237">17590 5736 11446,'7'8'2755,"0"-2"-610,-7-6-1579,1 18-496,0-5-1020,1 21 1,1 3-2249,0-8-543,1 22 2893,-2-48 0,-2-7 0,0 1 0</inkml:trace>
  <inkml:trace contextRef="#ctx0" brushRef="#br1" timeOffset="214389">17547 5440 14700,'1'8'1405,"-1"-2"-1323,0-6-6176,0 0 4042,33-15-177,-18 14 2229,26-8 0,-33 13 0,-2 2 0</inkml:trace>
  <inkml:trace contextRef="#ctx0" brushRef="#br1" timeOffset="214691">17759 5757 12143,'8'9'2526,"-2"-2"-250,-6-7-2276,0 0 17,-5 8 129,4-6-132,6-21 134,1 1 202,11-32-126,-10 26 65,3-4-298,3 11-97,-6 10-93,10 8 112,-8 8 0,4 9-864,0 9 1,-1 1-184,0-1-551,0 3 1,0-4-1326,-5-16 1423,0-1 1587,0-9 0,-3 1 0,0-3 0</inkml:trace>
  <inkml:trace contextRef="#ctx0" brushRef="#br1" timeOffset="214937">18203 5249 12207,'5'1'3176,"-2"-1"-440,-42-39-2644,10 40-40,2-17 0,-1 4 85,-4 35 96,6 19 1,2 4-234,2 1-306,8-10 0,0 6 0,5-6 247,9 10 15,2-19 1,3 4-665,16 22 0,4-2 330,-1 0-133,5 3 0,-2-5-192,-14-26-210,1 0 913,-19-18 0,4-2 0,-7-6 0</inkml:trace>
  <inkml:trace contextRef="#ctx0" brushRef="#br1" timeOffset="215288">17949 5715 10320,'1'4'4447,"0"-2"-2739,-1-2-1708,59-14-53,-31 6-91,11-7 0,10-6 1,-8 2 145,-6-4 2,3-1 1,-6-3-5,-23 5-70,-5-11 336,-15-7-188,2 10 37,-12 4-34,6 23-2,-2 3 19,0 4 431,-6 21 0,2 8-529,10 18-66,-4-14 0,5-1-186,25 7-1329,13-25 1,3-4 507,-1 0-2508,6-5 1,-2-6 1875,-13-13-176,3-7 1881,-12-5 0,-6 13 0,-2-3 0</inkml:trace>
  <inkml:trace contextRef="#ctx0" brushRef="#br1" timeOffset="216138">18394 5461 860,'7'5'5115,"-1"-2"-1192,-6-3-3650,0 0-111,9 35-254,9 18 47,0 0 50,5 2 141,-15-44 1201,0-2 465,-8-17-1259,-1-2-324,-5-21-122,3 8-99,0-11-1015,8-6 0,2-1 777,1 2-1217,4-6 1,0 3 1035,-2 22-146,4-1-3431,3 12 3971,-8 8 235,10 11 199,-12 2 121,3 7 1638,19 20-1915,-12-20 2286,23 18-2298,-24-29-70,3 0 751,8-16-824,-14-1 54,10-18 3266,-19 8-3258,-2-7 818,-31-9-894,12 21 583,-33-8-501,26 26-9,-6 5 364,2 37-531,16-22-35,6 6 1,4-1-138,10-7-114,9 4-2056,38-3 1549,-27-14-165,6-6 1,-2-4 173,-11-12 130,5-10 548,-8-12 1,-2-4 2299,1-3-1751,-4 5 1,-1 4 1308,-9 20-1414,-3 17 87,0 22-418,0-8 3,8 11 1,2 1 212,2-9-64,9 16-39,5-56-253,-5-14 135,6-5 48,-8 3 501,-9 20-549,-5 8 28,5 6-135,-5 8-4127,29 25 922,0-19 2099,9 12 376,-9-24 837,-13-9 0,-11 4 0,0-3 0</inkml:trace>
  <inkml:trace contextRef="#ctx0" brushRef="#br1" timeOffset="216443">19262 5186 3114,'-3'-6'4920,"1"1"-1053,2 5-3125,-40 7 179,23 19 0,1 4-851,-31-2-39,35 8 0,9-1 39,12-18 872,8 4-854,12-12 0,3-5-85,2-1 2,7-5 1,0-3 156,-10-8-162,10-7-184,-7-3 184,-18 12 1449,0-5-1458,-20 17-27,-4 1-65,-6 13 56,8-7-411,10 13 420,10-16-3872,21 0 0,7-2 3908,-1-2 0,-7 0 0,-3 0 0,-14-1 0</inkml:trace>
  <inkml:trace contextRef="#ctx0" brushRef="#br1" timeOffset="216905">17187 6117 16153,'-41'-4'-56,"0"0"0,3 0 0,-4-1 478,0-3 0,-7-1 0,-1-3 0,4-1-2036,2-5 0,3-3 0,-3 1 1734,-3 6 0,-5 1 1,3-4-1,14-10-502,15-21 1,14-13 0,7-3 0,4 11 333,7 2 1,10 1-50,-4 11 1,4-6 0,4-4 0,2 1 0,0 4 0,-1 8 96,8 0 0,1 9 0,12-1-87,-11 10 1,8-1 0,5-1 0,6 0 0,3 0 0,1 0 0,1 1 0,-2 0 0,-2 2 0,-5 1 0,-6 3 79,11-4 0,-7 4 0,-3 1 1,3 1-1,9-1-27,-14 3 1,6-2 0,4 1-1,4-1 1,1-1 0,2 1-1,-1 1 1,-1 1 0,-3 1-1,-4 1 1,-4 3 0,-7 1-50,14 2 0,-9 3 1,-2 4-1,7 6-98,-7 2 0,5 5 1,4 4-1,3 3 0,0 1 1,-2 0-1,-2 0 0,-6-2 1,-6-2 226,3 2 1,-7-2 0,-3 1 0,5 6 49,0 2 1,7 7 0,2 3 0,-1 2 0,-6-2 0,-9-2 0,-14-6 111,-13 10 1,-23-1 194,-10-10 1,-14 3 0,-11 2-1,-2-1 1,1-4 0,8-5-317,-3 1 1,4-6 0,-9 1-25,10-6 0,-7 3 0,-4 0 0,-4 1 0,1-2 0,1-1 0,4-3 0,7-3-34,-14-1 0,8-6 0,-13 0-262,23-3 1,-5 1 0,-6 0 0,-3-1 0,-4 1 0,-1-1 0,-2 0-1,1 0 1,1-1 0,2 0 0,2-1 0,6 0 232,-14-1 0,4-1 0,3-1 0,1 0 0,0-1 0,-2 1 0,-4 1 0,9 1 0,-3 1 0,-3 1 0,-1-1 0,0 1 0,1-1 0,2 1 0,3-2 0,4 0 0,5-1 0,-7-5 0,0 1 0,0 0 0,-1-1 0</inkml:trace>
  <inkml:trace contextRef="#ctx0" brushRef="#br1" timeOffset="219738">16912 762 11401,'2'9'2596,"0"-3"-2039,-2-6 2392,0 0-7097,-56 35 4148,25-15-1096,-5 3 0,-13 8 1,-1 0-1,9-6 394,9-6 1,2 0-992,-18 9 0,-6 4 0,11-8-253,14-13 1946,-6-1 0,26-8 0,1-3 0</inkml:trace>
  <inkml:trace contextRef="#ctx0" brushRef="#br1" timeOffset="219891">16383 910 11182,'2'10'3549,"-33"35"-3047,9-9 1,-1 2-485,2-9 0,3 1 186,5 12 1,11-6-82,28-24-123,20 1-1923,10-14 1,6-4 1922,-19-1 0,-1 0 0,14 0 0,-5-1 0,-10-4 0</inkml:trace>
  <inkml:trace contextRef="#ctx0" brushRef="#br1" timeOffset="224940">26099 593 13692,'2'0'1408,"1"0"-1061,-9 36-89,4-10-700,-1 5 0,0 1 447,3 17-1448,3 5 0,2 12 0,0-7 1157,-1-20 1,0 1-327,0 5 1,2 8 0,1-3 0,-2-15 839,2-14 0,2 7 1,-9-31-1</inkml:trace>
  <inkml:trace contextRef="#ctx0" brushRef="#br1" timeOffset="225342">26056 783 13212,'4'8'2331,"-2"-1"-1393,-2-7-163,0 0-1427,34-35-29,25 27-274,-1 10 1,1 5 887,-21 0 0,-3 7 74,8 20 0,-14 4 200,-31-14-1012,-25 7 1,-8-2 1140,0-10-213,-4 0 1,0-3-72,9-10 52,5-2-15,4 0-892,4 0 512,13-1 414,24 8-419,23 8 1,5 1 256,3 3 96,-3 3 1,-10 0 129,-32-9 2031,-27 11 0,-12-1-3750,-12-2 606,9-3 1,1-3 130,0-13 1,29-6-1,2-3 1</inkml:trace>
  <inkml:trace contextRef="#ctx0" brushRef="#br1" timeOffset="225493">26691 1080 12364,'1'10'1454,"-5"30"-1597,1-24-1820,-3 34-185,4-31 733,1 5 0,1-16 0,-1-1 0</inkml:trace>
  <inkml:trace contextRef="#ctx0" brushRef="#br1" timeOffset="226013">26628 889 15604,'7'1'-1232,"41"-10"25,-12 11 1022,-6-5 0,2 2-822,15 12 1,-2 4 1006,-8-2 18,-1-1 0,-4-1 626,-19-4 227,-7-4 2764,-23 8-3520,2-3-171,-28 13-95,22-6-210,-1 38 363,19-33 354,14 24 16,1-38-2982,26-20 2383,-23 3-90,19-33-35,-24 17 254,-2 0-451,0 13 529,-4 17 45,19 20 1,5 6-35,-2 0 1342,5 4 0,-1 0-1465,-7-3-128,1 10 769,-27 7-369,-1-15-46,-22-12 0,-8-9-1737,-2-23 1,0-6 410,-20 0-336,25-11 0,10-3-2950,19 4 4518,9-19 0,-4 32 0,4-3 0</inkml:trace>
  <inkml:trace contextRef="#ctx0" brushRef="#br1" timeOffset="226662">27580 593 12734,'8'1'3262,"-2"0"-3119,7 41-143,-6-13-222,6 16 0,6 14 0,-2-6-148,-2-14 0,-1-2 313,0 6 0,2 2 1,-2-9-320,1-10-164,-14-30 316,-5-12-219,-2-5 398,-2-1 364,-12-4 1,-4 2-166,2 4-97,-7-1 1,-1 6 93,10 20-114,-18 39-270,27-22-91,2 34 96,21-41-1651,30-7 0,7-6 748,-6-5 178,14-5 0,-2-3 953,-19-8 1709,-2-6 0,-3-2-709,-11 9 70,13-18-1070,-33 35 560,-18 26-551,10-12-66,-12 28-142,17-26-422,19 12 612,-6-19 1009,21 2-802,-17-15-2444,19-15 2246,-20 13-515,18-8-2504,19 26 1297,-20-7 1722,6 2 0,-2-2 0,-19-4 0,7-2 0</inkml:trace>
  <inkml:trace contextRef="#ctx0" brushRef="#br1" timeOffset="226857">28236 699 187,'7'9'5752,"-2"-1"-2358,-5-8-3097,0 0-146,-8 48-151,6-21-17,-3 13 1,2 0-560,5-5 173,1 8-7494,6 5 7897,-8-28 0,4 12 0,-8-32 0</inkml:trace>
  <inkml:trace contextRef="#ctx0" brushRef="#br1" timeOffset="227259">28152 931 11154,'-3'-9'3353,"1"2"-3972,41 2 566,-15 2-174,13-2 1,11-1 0,-6 1 1210,11-5-584,-7 3 1,-6 0-1001,-24 1 404,-27 9 359,2 4-3575,-10 15 3351,7-5 58,-3 18-151,11-19-34,6 9-159,32-24 213,-12-1-102,22-11 283,-18-2 223,-9 5 262,3-1-300,-13 8 3608,1 8-3742,-3 1-822,21 9 0,6 0-1270,-5-3 1994,11 1 0,-4-2 0,-18-10 0,0-1 0</inkml:trace>
  <inkml:trace contextRef="#ctx0" brushRef="#br1" timeOffset="227546">26183 1312 13282,'-29'2'1208,"6"-1"57,79 12-654,-10-9-854,-11-3 1,12-1-1,10 1 1,6-1 0,2 0-1,-2 0 1,-4 0 0,-8-1 242,6 0 0,-8 0 0,1 0 0,11-1-33,-16 1 0,4 0 1,4 0-1,3 0 0,3 0 1,2-1-1,2 1 0,1 0 1,-1 0-1,0 0 0,0-1 1,-3 1-2,-3 0 0,2 0 1,0 0-1,1 0 0,0 0 1,0 1-1,0-1 0,-1 0 1,-1 0-1,-1 0 0,-2 0 1,-2 1-1,-1-1 0,8 0 1,-2 1-1,-4-1 0,0 1 1,-1 0-1,0-1 0,2 1 1,3-1-1,0 0 0,0 1 1,1-1-1,-1 0 0,0 0 1,1 0-1,-1 0 0,0 1 1,0-1-1,1 0 0</inkml:trace>
  <inkml:trace contextRef="#ctx0" brushRef="#br1" timeOffset="231058">29824 1503 10384,'-4'-1'4321,"2"1"-3651,2 0-119,-3-27-215,3 10-143,-2-25-58,4 13 20,3-8 0,2-9 0,0 4-186,-1 12 0,0-1-627,3-16 1,2-8 0,-2 10 657,4 4-454,-3 9 1,0 2 39,-2 11-653,2-3 969,-8 28 43,4 30 1,2 6-72,0-7 189,1 17 0,7-12 950,9-49 388,-2 6-1288,-4-21 1,-2-7-114,2-4-862,13-14 0,2 1 854,-10 16-318,5-4 0,-2 15 438,-14 61 0,-6 19-115,5-7-101,-4-5 1,0 10-1,3-8-2685,1-10 0,3-5 2789,3-4 0,1-2 0,9 12 0,-7-42 0</inkml:trace>
  <inkml:trace contextRef="#ctx0" brushRef="#br1" timeOffset="231359">30776 1122 11891,'-3'-6'1969,"1"2"-1636,2 4 70,-40-4-134,19 7-216,-34-1-4304,29 9 4245,2 4-13,2 6 1,2 2-214,0 2-323,-10 26-817,56-24 927,-11-12-2962,39-10 3124,-28-15 2588,1-5 1,-1 0-1875,-9 4-75,11-9-491,-28 22-1866,3 6 1920,1 2-1086,15 16-1084,-6-12 619,8 7 1832,-3-13 1,-10-4-1,1-2 1</inkml:trace>
  <inkml:trace contextRef="#ctx0" brushRef="#br1" timeOffset="231544">31009 1249 6481,'11'8'7357,"-3"-1"-7162,-8-7 21,0 0-342,-60 25-179,44-12-331,-14 11 0,11-2 636,45-16 0,10-2 0,-10 14 0,33-20 0</inkml:trace>
  <inkml:trace contextRef="#ctx0" brushRef="#br1" timeOffset="231896">31263 974 7296,'4'4'6028,"-2"-1"-5036,-24 49-883,9 0 1,0 2-110,-1-12 0,1 0-35,-1 16 0,7-12 760,8-34-725,2-4-608,11-18 429,0-3 137,19-13 0,2 0 165,-5 6-255,2-5 1,-5 12 1061,-20 68-925,-7-29-5,-2 9 0,-1-1-45,0-13 45,7 16 0,-4-22 0,5 11 0</inkml:trace>
  <inkml:trace contextRef="#ctx0" brushRef="#br1" timeOffset="232044">31560 1291 11233,'3'15'1324,"0"-4"-792,-3-11-333,0 0-199,-23 50 0,18-38 0,-17 37 0</inkml:trace>
  <inkml:trace contextRef="#ctx0" brushRef="#br1" timeOffset="232644">31560 1122 9875,'8'7'1909,"-1"-1"-1284,-7-6 89,0 0-109,11 56-694,-7-29 65,3 16 0,1 0 19,-4-12-95,1 5 1,0 0 99,-1-12 45,2 21-1620,5-61 1248,0 5 511,25-30 3267,2 5-3451,-8 7-17,-5 6-358,-24 23 375,-1 3 100,1 39-100,1-20 112,5 36-22,1-39 184,15-1 1,4-2-398,-2-4-145,7-3 1,0-5 18,-10-10 60,3-16 0,-2-4 359,-8 6-80,9-28-90,-30 42 216,-45 25-110,29-6 45,-5 8 0,5 2 29,18 0-131,32 17 0,11 0-691,-8-10-106,11 4 1,0-5-645,-16-21-758,-5-4 2150,-6-7 0,-7 2 0,-4-4 0</inkml:trace>
  <inkml:trace contextRef="#ctx0" brushRef="#br1" timeOffset="232944">30734 1376 12725,'-4'-10'1205,"1"1"262,-18 46 0,-4 20-1449,15-27 1,0 1 1,-8 15 1,-2 7-1,9-7-62,17 10-632,35-22 1,10-9-66,3-13-79,2-2 0,-3-4-1966,-18-6 1956,12-5 0,-24 3 1,4-3-1</inkml:trace>
  <inkml:trace contextRef="#ctx0" brushRef="#br1" timeOffset="233230">31073 1799 13280,'-4'-3'-591,"2"1"-314,40 2-506,-15 0 308,9 0 0,1-5 4494,1-26-2840,-12 14 608,-26-22-878,-19 30 60,-28 13 1,-5 10-199,25 1 0,4 6-1426,0 8 0,0 7 1,9-3 696,12 20-308,29-12 0,9-9-534,8-23 1000,-4-5 1,0-1 0,-9-1-1,9-2 1</inkml:trace>
  <inkml:trace contextRef="#ctx0" brushRef="#br1" timeOffset="233594">31433 1820 10765,'5'12'2846,"-1"-3"-2261,-4-9-31,-37 11-879,0 34 146,-7-16-95,26-1 0,8 0 86,12-15-227,24-3-918,-2-27 661,12-15 0,0-4 1000,-2-6 212,-6 5 0,-3 6-114,-14 21 1353,0 19-1589,-9 1-100,-2 22-85,0-12-1379,4 15 1,4 1-1377,1-8 1902,6 23 0,-8-47 0,-6-8 0</inkml:trace>
  <inkml:trace contextRef="#ctx0" brushRef="#br1" timeOffset="233844">31602 1884 6921,'9'4'5659,"-2"-1"-2867,-7-3-2792,0 0 140,9 4-291,19 3 204,-9-2-45,17-4-576,-13-13-779,21-12 742,-11 7-639,14-5 1244,-15 16 0,-13 0 0,2 4 0</inkml:trace>
  <inkml:trace contextRef="#ctx0" brushRef="#br1" timeOffset="234949">31940 1968 2795,'-5'1'6371,"1"-1"-3857,4 0-2108,-23 60 161,14-33-434,-4 7 0,2-4 289,10-19-1735,17-23 877,9-6 0,1-3 697,6-4 829,-3 4 0,-5 4-936,-14 12 562,-4 28-668,-7-9-48,-3 22-81,1-19-583,5 16 494,0-19-335,11 9-4644,36-49 5149,-20 15 1008,2-6 0,1 2 1554,7 15-1288,-5 14-1022,0 15-319,-14 25 6,-12-23-18,7 7 827,1-52-748,-6 8-322,7-21-398,-6 15 367,-4 4 353,3 8 406,-4 17-296,0-1-145,4 23 0,0 4-47,-2-4 37,3 7 1,-5 3-1379,-12-14 0,-3-3 1675,0 5-1783,-25 7 1763,16-50-81,-7-4 751,3-25-1081,16 17 98,13-24 78,14 28-3640,30-3 0,4 2 3643,-11 4 0,4 0 0,-8 3 0,-29 7 0</inkml:trace>
  <inkml:trace contextRef="#ctx0" brushRef="#br1" timeOffset="235095">32872 2582 12465,'0'0'0</inkml:trace>
  <inkml:trace contextRef="#ctx0" brushRef="#br1" timeOffset="235494">30395 1926 10650,'10'6'5537,"-43"34"-5213,7-16-143,-10 10 0,-4 9-481,9 0 0,0 6 1,3-5 19,2-8 0,0 0-348,-3 9 1,-1 4 0,19-20 627,19-26 0,-8 4 0,13-15 0</inkml:trace>
  <inkml:trace contextRef="#ctx0" brushRef="#br1" timeOffset="235659">30480 2032 8637,'2'8'5377,"-1"-1"-4180,1 26 0,-1 10-1241,0-9 1,-2 3-1628,-4 12 0,-2 7 0,-2-7 587,2-11 1,-5-5 945,-15 6 0,-2-11 0,10-25 0,-10-1 0</inkml:trace>
  <inkml:trace contextRef="#ctx0" brushRef="#br1" timeOffset="235794">30141 2265 8954,'4'-7'3635,"-1"2"-1643,-3 5-1992,0 0-496,67-4-274,-30 2 770,6 1 0,14-2 0,1 0 0,-12 1 0,7 1 0,-9-1 0,-1 1 0,1-1 0</inkml:trace>
  <inkml:trace contextRef="#ctx0" brushRef="#br1" timeOffset="235944">30882 2201 9382,'6'5'2528,"-1"-2"-1450,-5-3-452,-72 118-2104,56-89 1,0 1 487,-9 14 1,-5 6 0,5-8 989,1 3 0,17-32 0,-3 1 0</inkml:trace>
  <inkml:trace contextRef="#ctx0" brushRef="#br1" timeOffset="236130">29803 2625 16377,'-4'-7'1725,"1"2"-1420,34 10 0,24 9-308,-5-5 0,7 2 1,5 1-728,-15-3 0,3 2 0,3 0 0,2 0 0,1 1 0,-1-1 730,-3 0 0,3-1 0,0 1 0,0-1 0,-1 1 0,-2-1 0,-3-1 0,3 2 0,-3-1 0,-2 0 0,-2-1 0,-1 0 0,1 0 0,-1 0 0,0-1 0,1 1 0</inkml:trace>
  <inkml:trace contextRef="#ctx0" brushRef="#br1" timeOffset="244031">30375 1672 14647,'43'-3'-170,"1"0"0,0 0 0,0-1 119,-6-2 1,1 0 50,6-1 0,2 0 59,1 1 0,8-1-1053,-7 1 1,8 1 0,4-2 0,0 2 0,-5-1 715,-1 2 0,-3 0 0,0 0 0,4 0 78,2-1 0,4 0 0,1 0 0,-3 0 1,-6 2-442,5 0 1,-6 1 0,-3 1 640,11 0 0,-7 1 0,2 0 0,1 0 0</inkml:trace>
  <inkml:trace contextRef="#ctx0" brushRef="#br1" timeOffset="244235">30883 2519 14541,'58'3'-65,"0"1"0,-16-2 0,0 0 0,0-1 65,2 0 0,-1-2 0,2 1 66,7 0 0,1 0 0,2-1-66,2 2 0,1-1 0,6 2-1639,-11-1 1,5 1-1,4 1 1,1-1 0,-1 1-1,-4 0 1626,-1 1 1,-2-1 0,-1 1 0,-1 0 0,2-1 0,3 1 0,2-1 0,-1 1 0,-4-1 0,-6 1 0,-7 0 0,-1 0 0,1 0 0</inkml:trace>
  <inkml:trace contextRef="#ctx0" brushRef="#br1" timeOffset="245148">29676 2477 11815,'0'7'-582,"1"-1"291,-1-6 291,-22-37 1705,5 9-1712,3 0 0,0 1-94,3 1-78,8 9-250,4 12-223,0 2-2319,15 1 2579,-2 1 275,13 0-166,9 2-112,8 6-3070,2 1 3298,-9 4 1,-2 3-528,1 4 291,17 10 1,-39-18-1,-6-4 1</inkml:trace>
  <inkml:trace contextRef="#ctx0" brushRef="#br1" timeOffset="245746">29676 3027 7988,'-9'-8'2647,"-16"-5"0,-6-1-2644,-1-4-2760,-6 0 0,-2-3 2909,15 5 1,0-3 475,-19-20 0,0-3-533,18 16 0,1-3-95,-3-7 0,-1-5 0,6 3 1,11 6 1,4 0 23,3-7 0,2-5 1,3 3-423,5 0 0,6-1 287,6-3 1,6-6 0,5-2 0,4 5-59,3 3 1,5 4 0,4 0 0,3 1 69,-7 6 0,3 0 0,2-1 0,1 2 1,-1 1-1,-1 3 132,-1 1 0,-2 2 0,0 2 0,2 2 1,3 4 3,3 4 1,3 2 0,3 4 0,-1 1-1,-4 3 1,-6 1-93,3 3 0,-6 3 0,4 1 16,4 0 0,5 2 0,-2 1 0,-6 3-201,6 8 1,-7 5 120,0 3 1,-2 3 698,-3 0 0,-3 12-592,-18-5 0,-1 10 0,-1 7 1,-3 2-1,-2 0 0,-4-4-87,-5 1 1,-4-2 0,-3 1-1,0 1 1,2 1-43,5 2 1,2 3 0,0 1 0,-1 0 0,-5-3 0,-5-3 146,-10 1 0,-7-1 1,-3-3-1,-1-5 1,1-6 126,-8 10 0,-10-8 148,8-18 0,-8 0 1,-6-1-1,-1-1 1,0-3-1,4-3-169,-8-3 1,3-5-1,-1-2 1,-3 1-114,9 0 0,-3 2 0,-1-2 0,-1 0 0,1-2 0,2-4-41,-5-3 1,0-4 0,2-3 0,2 0-1,4 0-10,-4 0 1,6-2 0,-4-4 35,0-2 1,-5-4-1,-1-3 1,2 0-1,8 2 172,4 0 0,5 1 0,-2-4-249,-6-9 0,-4-6 1,3-2-1,8 4-43,7-4 1,8-4-52,4-8 1,2-7-1,7 4-521,7 1 0,11-3 619,2 19 1,4-4 0,4-4-1,3 0 1,3 1 0,3 5 96,4 2 1,5 3 0,3 2 0,1 1 0,0-1-1,-1 0-19,-2-2 1,-2-1 0,0-1 0,1 2 0,3 2 0,3 4 35,2 4 1,4 2 0,3 1 0,0 3 0,0 2 0,-3 3 0,-5 4 0,15-3 0,-6 7 0,7 6 7,-8 3 1,7 4-1,3 2 1,0 2 0,-4 1-1,-7 0-97,9 4 0,-7 3 0,3 5 46,-10-1 1,4 4 0,3 2 0,-2 3-1,-4-1 1,-8 0 4,2 7 0,-9 0 0,-1 6 3,-5-2 0,1 5 0,-1 3 0,-3-1 0,-5-3-1,0 3 1,-6-2 0,-7 6 16,-6 1 1,-7 8 0,-3 1 0,-2-2 0,-2-7 237,-1-4 0,-4-5 1,-6 1-142,-4 0 0,-7 4 0,-3 0 0,-1-4 0,3-8-83,-3-7 1,2-7 0,-6 0-75,3-3 1,-3 1 0,-3-2 0,-4 0 0,-3-3 52,6-5 0,-6-2 0,-3-1 0,-1-2 0,0 0 0,1 0 0,4 0 0,6 1 0,-10 3 0,7-1 0,1 1 0,-6-2 0,-2-3 0,-1 0 0,1 0 0,-1 0 0,1 0 0,-1 0 0</inkml:trace>
  <inkml:trace contextRef="#ctx0" brushRef="#br1" timeOffset="258587">29803 2730 6574,'-16'-55'3138,"10"21"-2841,-1-1 0,0-2-424,6-2 317,1-3 54,0-2 409,1 5 0,2-9 1,1 2-329,3-6 0,1 1-1440,-2 5 1,-1-2 0,2 5 1208,2 5 0,4 5 32,16 0 1,3 4-63,10-5-37,-4 5 0,6 2 44,0 10 0,1 4-30,-8 3 0,1 0 8,11-3 0,8 3-33,-8 9 0,7 2 0,2 4 0,-6 4-84,-2 7 0,-3 6 0,2-1 54,1-7 1,5-2 0,-2 3 0,-10 5 44,-9 6 1,-8 5 0,-6 5-123,-7 7 1,-7 7 0,-3 1 0,0-6 1026,1 3 0,-2 0-954,-2 3 1,-1 9 0,-2-1-1,-2-11 191,-4-12 1,-2-5-174,-2 11 0,-6 1-513,-13 0 0,-10 0 0,3-4 633,8-9 0,-2-1 88,-3-1 0,-7 4 0,-1-2 0,5-9-230,4-9 0,1-6 207,-11 4 0,-5-5-421,5-9 0,-7-4 0,-1-3 0,8 1 236,-4 0 0,-1-4 6,7 0 1,-8-4 0,-2-2 0,4-1 0,11 2 181,4-2 1,6-6-588,1-12 0,-2-11 0,3-3 0,8 7 71,6 5 1,7-3-129,2-2 0,1-10 0,2 1 0,5 10-569,8 3 1,5 5-617,1-3 0,4-3 0,0 5 1519,5 2 0,-1 3 1,-5 4-1,-1 4 0,8-1 1</inkml:trace>
  <inkml:trace contextRef="#ctx0" brushRef="#br1" timeOffset="260052">30374 1545 8698,'-7'-45'-27,"-1"1"0,1 0 0,2 2 277,6 11 1,3-1 65,4-15 1,7-5-399,4 12 0,8-3 0,1 0 1,-2 3-342,-3-1 0,0 3 0,6-2 326,7 2 1,7-3 0,3 0 0,-1 4 0,-5 6-576,10 0 0,1 6 660,-14 4 1,2 0 0,3 0 0,4 3 18,6 4 0,5 3 1,2 1-1,1 2 0,-3 1-39,-7 2 1,-1 1 0,0 1 0,1 1-1,2-2-285,-1 0 1,3-1-1,1 0 1,-1 1-1,-1 1 1,-4 2 281,6 1 1,-4 1 0,-1 4-1,-2 6-46,3 9 1,-2 8 0,-2 2-1,-5-2-656,6 6 0,-2 3 737,-7-5 0,3 4 0,-3 2 0,-10 2-341,-13 6 0,-9 2 0,-2-1 318,2 11 1,-4 1 62,-1-9 1,-3 3 0,-6 5-162,-4-9 1,-5 6-1,-4 3 1,-2 1 0,-1-2-1,0-5 4,-3 0 1,-1-3 0,-1-2-1,-2 1 1,1 3 104,5-6 1,0 4-1,0 2 1,-1-1-1,0-1 1,-1-4 0,0-4 11,-10 7 0,1-6 0,-4-4 0,-5-3 0,3-11 0,-6-2 0,-2-3 0,-2-2 0,3-1 0,3-1 0,-1-1 0,4-3 0,-1-1 0,-2 2 0,-5 3 0,-4 2 0,0 0 0,4-2 0,9-6 0,2-8 0,1-1 0</inkml:trace>
  <inkml:trace contextRef="#ctx0" brushRef="#br1" timeOffset="260536">30628 1630 2156,'1'7'700,"-21"-41"82,-5 9 1,-3-1-724,5-3 0,-2 0 938,-17-1 0,-1 7-843,-1 11-55,4 4 1,-8 5-313,7 9 1,-6 5 0,-1 2 0,4-2 255,0-2 0,2 0 0,-3 3-17,-2 3 1,-5 4 0,-2 2 0,2 0 0,8-2-185,4 0 1,6 0-1,-1 1 158,-11 4 0,-1 2 0,1 7-83,12 0 0,-1 8 1,2 2-1,2-1 0,3-5 56,2-2 0,3-3 0,1 6-176,-1 10 0,-3 10 1,2 4-1,5-3 1,10-7 118,10-7 0,8-5 0,5 3-107,2 3 0,6 5 0,3 1 0,0-2 0,-1-7 60,3 1 1,0-6-1,5 2 49,0-6 0,4 3 1,4 0-1,0-3 0,-1-4-5,12 0 1,0-5 0,0-2-69,0 3 0,1 0 0,7-2 155,-8-6 0,8 0 0,3 0 0,0-2 0,-5 0 0,-10-3 0,11 3 0,-4-1 0,3-2 0,-1 0 0,0 1 0,1-1 0</inkml:trace>
  <inkml:trace contextRef="#ctx0" brushRef="#br1" timeOffset="261003">30268 2350 13148,'2'6'-750,"-1"-1"-2342,-21-51 3092,15 26 0,-15-28 0,21 41 0</inkml:trace>
  <inkml:trace contextRef="#ctx0" brushRef="#br1" timeOffset="261536">30226 1185 6271,'-7'-10'2638,"2"2"-1754,-37 0 1,-14 6-744,19 7 1,-2 0-79,-4-4 1,-3-2 0,3 5 39,2 6 1,1 8 295,-7 13 1,-3 8-1,4-2-1982,4-3 0,-1 3 1671,8-5 1,-5 5 0,-2 3 0,3-1-1,6-4-781,3 0 1,6-3-1,-2 3 693,-8 11 0,-1 4 0,3-2-15,9-11 0,3-2 0,1 7-158,1 8 1,0 8-1,1 4 1,2-2-1,1-6 124,-1 0 0,3-6 1,2 9-172,5-11 0,1 8 0,0 3 0,2 2 1,1-2-1,2-5 0,2-8 126,2 1 1,3-8 0,9 5-91,3-3 0,7 5 0,6 3 0,2 1 0,1-2 0,-2-4 0,-3-8 111,6 5 1,-1-10-1,10 3-72,-7-8 1,7 3 0,6 2 0,2 0 0,2-1 0,-2-3 0,-3-2 0,-6-6 36,5-2 1,-6-5 0,0-3 0,5 2 132,-1 0 0,3 0 1,3 1-1,0-1 1,0-1-1,-3-1-25,3-2 0,1-1 0,-2-2 0,-3 0 0,-5 1 0,-1 0 0,-6-1 0,3 1 0,11-1 0,-1-1 0,1 1 0</inkml:trace>
  <inkml:trace contextRef="#ctx0" brushRef="#br1" timeOffset="261889">32745 1461 14535,'0'4'-963,"1"0"738,-1-4 1331,114 107-2050,-87-74 1,-1 4 1028,2-1 1,7 8 0,2 3 0,-2 0 0,-9-5-914,-6-1 1,-6-2 0,0 2 809,6 10 0,0 4 1,-9 6-81,-11-12 1,-7 6 0,-3 3 0,-3 1 0,0-4 0,1-6 97,-1 7 0,-1-6 0,-6 6 18,2-10 0,-4 5 0,-3 5 0,-2 0 0,-1-3 0,1-6 0,0-9-17,-11 1 0,0-10 0,-3 0 8,4 0 0,-2 0 0,-4 0 0,-6-1-50,5-10 1,-5 0 0,-5 0 0,-2-2-1,-2 0 1,3-1 0,2-1 0,6-1 40,-13 4 0,8-2 0,-1-1 0,-10 0-175,18-3 1,-7 0-1,-3 1 1,-4 0-1,0-1 1,-1 1-1,2-1 1,2-2-1,5 0 1,6-2 36,-15 0 0,8-3 0,2-1 0,-4 1-103,0 0 1,-1 0 0,-2 0-1,-3-1 1,-2 1 240,11-1 0,-5-1 0,-2 1 0,0-1 0,0 0 0,2 0 0,5 0 0,6 0 0,-15 1 0,8-1 0,-6 0 0,5 0 0,0 0 0,0 0 0,-1 0 0,1 0 0,0 0 0</inkml:trace>
  <inkml:trace contextRef="#ctx0" brushRef="#br1" timeOffset="271241">29824 2815 16058,'1'10'-1406,"45"-7"977,-7-6 1,9-2-1,5 0 1,-4 1-1905,7 0 0,-1 2 0,3-2 2060,0 0 0,4 0 0,-1 0 0,-6 1 269,-10 3 1,-3 1 0,-5 0 3,2 0 0,-5 0 0,8 2 0,-16-2 0</inkml:trace>
  <inkml:trace contextRef="#ctx0" brushRef="#br1" timeOffset="271592">29951 1566 5584,'55'6'240,"0"0"0,0 0 0,0 1 1,6 0-218,-13-4 1,9 1 0,5-1 0,1 0 0,-3 0-1,-7 0-139,-7 0 0,-5 0 0,1 0 0,9 1 116,-7 1 0,8 1 0,6 0 0,4 2 0,2 0 0,1 0 0,0 0 0,-4 0 0,-3-1 0,-7 0 0,-7-2 0,20 3 0,-12-2 0,8 2 0,-2 0 0,0 1 0,0-1 0,-1 1 0,1-1 0,0 1 0,-1-1 0</inkml:trace>
  <inkml:trace contextRef="#ctx0" brushRef="#br1" timeOffset="271839">31158 2815 9682,'50'8'-698,"1"0"0,2 0 0,0-1-177,-4-4 0,2-1 812,-12 1 1,1 0-1,1 1 26,1-1 1,0 1 0,7 1 17,-4-1 1,8 1-1,2 0 1,1 1-1,-4-1 1,-8-1 0,-1 0-1,-7 0 1,5 0-1,16 2 1,-1-1-1,1 1 1,-1 0 0</inkml:trace>
  <inkml:trace contextRef="#ctx0" brushRef="#br1" timeOffset="275393">30099 5800 9644,'-25'-19'410,"1"0"1,-6 0-305,2-4 0,-2-1 1842,-11 4-1948,11 7 51,-23 16 1,-7 10-23,21 5 1,2 2 460,-19 0 0,5 6-427,19 15 0,13 1-170,16-12 428,10 25-543,13-41 80,6-3 88,4-4-19,22-14 1,3-4 117,-6 1 488,8-5 1,-6-1-408,-32 7 59,0 1 594,-12 35-693,-8-4 29,-6 20 1,-7 10 12,-6-9 1,-5 1 0,1-2-49,1 7 0,-2-2-350,-2-6 1,-5 1-1,5-13 340,-3-14-444,-10-7 1,-1-7-403,10-13 653,-25-7-605,51-12-672,10 3 1400,13-13 0,2-1 0,-6 11 0,4-2 0,1 0 0</inkml:trace>
  <inkml:trace contextRef="#ctx0" brushRef="#br1" timeOffset="275695">30078 6096 4057,'7'11'2003,"-1"-1"1307,-6-10-1644,52 4-1675,-13-18 1,1-4 8,1 8 0,-1-2 489,0-9 1,-10-4-358,-18-3 44,-9 11-120,-49-2 8,20 15 560,-21 7 0,-2 12-516,16 17 0,4 4-187,-1-11 1,5 1-635,8 16 1,12-2-187,16-20 899,23-3 0,3-5 0,-16-5 0,35-2 0</inkml:trace>
  <inkml:trace contextRef="#ctx0" brushRef="#br1" timeOffset="276241">30480 6011 10051,'5'6'2509,"-14"19"0,-7 7-8124,-5 16 5615,4-12 0,-1 1 527,2 0 1,2-6-368,6-12 1248,-9 11-1408,16-32-1042,13-22 1,11-10 1095,3 4 1,2-1 1598,1-9 0,4 0-1165,15 2 1,-4 9-212,-18 18 897,17 12-1093,-45 23 73,-3 29 0,0 5-151,0-11-6,2 11 0,4-5-39,8-28-255,24-4 0,7-4 225,-4-7 23,11-5 0,0-6-13,-15-14 338,6-24 0,-3-5 130,-11 11-133,-1-8 0,-9 4-240,-24 26-30,-9 3-1286,-24 21 0,-4 8 1403,3-1-821,-8 8 1,5 3 694,27-4-807,11 11 0,7 1 300,5-10-610,6 3 1,4-5-696,6-21 1818,13-10 0,0-4 0,-11 4 0,27-13 0</inkml:trace>
  <inkml:trace contextRef="#ctx0" brushRef="#br1" timeOffset="276493">31179 6329 9570,'8'10'2870,"-29"37"0,-13 7-2870,13-19-12,-1-1 0,-5 6 0,7-6-5,5-4 17,5-10 633,-5 3-986,18-36 255,0 3-255,27-33 0,8-6 191,-1 7 15,1-2 0,2 1-556,5 7 243,-13 13 460,0 14 0,-1 4 0,-13 0 0,16 11 0</inkml:trace>
  <inkml:trace contextRef="#ctx0" brushRef="#br1" timeOffset="276894">31517 6562 11191,'-3'-11'3332,"0"3"-2704,3 8 990,0 0-355,-101 1-1168,62 9-462,-2-3 0,-7 0 0,10 4 367,12 14-2120,11 11 1,5 0 1811,9-9-2347,19 26 2335,5-48-1251,23-19 0,4-8 1571,-10 3 176,8-9 1,-4 0 245,-27 10 3334,0-2-2824,-24 40-1864,-4 38 293,-4-11-484,10-10 1,3-5 1402,5-18-280,7 1 0,-6-11 0,3-2 0</inkml:trace>
  <inkml:trace contextRef="#ctx0" brushRef="#br1" timeOffset="277094">31898 6244 14050,'6'15'2288,"-1"-3"-1093,-40 31-108,10-13-873,1 1 0,-7 11 0,-1 1 1,5-7-1355,4-3 1,1-1 1038,-8 10 1,-2 5-1,6-8 125,4 0-24,5 1 0,1-2 0,3-8 0,-8 27 0</inkml:trace>
  <inkml:trace contextRef="#ctx0" brushRef="#br1" timeOffset="277247">31814 6752 3243,'-1'18'3055,"0"-3"342,1-15-2325,-56 55-1072,36-26 0,0 1 0,-12 4 0,2-1 0,4 12 0</inkml:trace>
  <inkml:trace contextRef="#ctx0" brushRef="#br1" timeOffset="277942">31835 6519 14439,'3'7'1538,"-1"-2"-1544,-2-5-252,0 0-2287,38 18 851,-7 4 840,19 7 816,-28-1 0,-5 1 766,-7-1-364,3 19-11,-17-28 1823,-21 28-1549,11-23 70,-14 23-25,15-30-81,-2-2-106,-2 1 282,-7 4 0,-1 0-767,4 0 95,-1 3 0,4-1-53,18-7-455,21 14 0,7 2 58,-3-7-1806,13 6 0,2-4 1537,-9-17-3161,13-10 1,2-5 3328,-10-3 507,4-7 1,-4-2 805,-21-3 2802,3-17-3236,-15 25 1838,-16 0-2134,-12 32 1,-3 9-162,-3-3-26,2 5 0,7 1-64,18-15-1645,19 15 1296,-3-22 459,27 2-494,-17-17 1836,30-13-889,-34 11-52,13-6 4055,-33 24-5439,-15 39 280,9-21-1739,-9 30 272,16-46-902,1-1 3086,5-8 0,-4-2 0,4-1 0</inkml:trace>
  <inkml:trace contextRef="#ctx0" brushRef="#br1" timeOffset="278108">32618 6943 13790,'-26'34'3970,"10"-8"-3722,-5-3 0,-1 3-169,4 0 1,3-1-306,-7 15-1632,4 11 0,2-1-923,4-11 2781,-1 0 0,1-6 0,7-25 0,-5-2 0</inkml:trace>
  <inkml:trace contextRef="#ctx0" brushRef="#br1" timeOffset="278542">32385 7070 13700,'11'0'1532,"-3"0"-1149,-8 0-380,0 0 148,78 28-148,-49-12 0,16 2 0,-1 3 193,-20 12-20,-8-6 95,-7 16 1,-4 2-521,-4-2 169,-2-6 1,0-4-619,3-16 340,17-26 226,1 1 275,19-8 0,3-1 87,-7 7-97,1-2 0,-2 5 141,-13 16-70,-9 1 355,-7 24 0,-7 6-316,-5 4-239,1-8 1,2-1-518,4-2 345,6-24-3663,15 9 3469,-7-13 362,16 2 0,-20-5 0,6 0 0</inkml:trace>
  <inkml:trace contextRef="#ctx0" brushRef="#br1" timeOffset="281495">18076 995 9721,'-14'1'1274,"-23"31"-991,23-13-5616,-21 27 5686,17-14 753,-1 6 0,-5 11-866,6-11 0,-3 7 0,-3 4 0,0 2 0,1-1 0,1-5-427,-1 4 1,2-4 0,-1 2-1,-2 5 298,3-7 0,-3 6 1,-1 3-1,-1 2 0,0-1 1,1-1-1,2-4 1,2-5-232,-1 4 0,3-8 0,-1 1 1,-4 13 175,8-18 0,-2 6 1,-3 5-1,-1 4 0,-1 3 1,-1 2-1,-1 2 1,0 1-1,0 0 0,1 0 1,0-2-1,1-2 0,1-3 1,2-4-1,1-4-41,-4 11 1,3-6 0,2-4-1,0-1 1,-1 2 0,-1 4-1,-2 6-16,4-12 0,-1 4 1,-2 3-1,-1 4 0,-1 2 1,0 1-1,-1 2 0,0 0 1,0 0-1,1 0 0,0-3 1,1-1-1,1-3 1,2-4-1,2-3 0,1-5-148,-6 20 0,4-11 0,2-3 1,-1 4-1,-6 12 132,9-24 1,-3 5 0,0 3-1,-2 4 1,-1 2 0,-1 3-1,-1 2 1,-1 1 0,1 1-1,-2 0 1,1 1 0,0 0 0,0-2-1,0 0 1,1-2 0,0-3-1,1-2 1,1-2-73,-2 4 1,1-3 0,0-2 0,2-3 0,-1 0 0,0 0-1,0-1 1,0 2 0,-1 2 0,-2 2 0,-1 4 0,-2 3 88,7-15 0,0 1 0,-2 3 0,-1 2 0,-1 2 0,0 2 0,-1 2 0,-1 0 0,0 2 0,-1 1 0,0 0 0,0 1 0,-1 0 0,1 0 0,-1 1 0,1-2 0,-1 1 0,1-2 0,1 0 0,0-1 0,0-2 0,1-2 0,1-1 0,0-2 0,2-2 0,0-3 0,1-2 0,2-3 0,-12 25 0,3-6 0,1-5 0,2-4 0,0-1 0,1-1 0,-1 1 0,-1 3 0,-2 3 0,1-3 0,0 0 0,0 0 0,0-1 0,1 1 0,-1 0 0,0 0 0,0 0 0,0 0 0,0-1 0,1 1 0,-1 0 0,0 0 0</inkml:trace>
  <inkml:trace contextRef="#ctx0" brushRef="#br1" timeOffset="283959">14414 5588 11320,'-38'-24'-91,"1"1"0,-1-1 0,7 3 0,-1-1 291,-13-10 1,-7-4 0,7 3-2636,11 3 0,4 1 2679,0-1 0,1-3-169,4 4 1,-1-4-1,4-10-219,8 0 1,2-10 0,3-6-1,0-4 1,2 1 0,-1 3 0,0 7 152,-2-3 0,0 7 0,1-1 0,3-8 2,3 7 0,-2-5 0,2-4 1,1-2-1,2-1 0,5 1 0,3 2 1,6 5 131,6 5 0,7 1 0,3 2 0,4 1 0,2 1 0,0 2 0,-2 1 1,-2 0-54,1-2 1,-1 2-1,-1 2 1,1 0-1,2 0 1,4-3-122,-3 4 1,3-3 0,3-1 0,2-2 0,0 2 0,0 1 0,-2 3 0,-1 4 0,-3 5 93,10-6 1,-4 8 0,1 4 0,10 2-145,-9 7 0,6 2 1,5 1-1,3 1 1,2 2-1,-2 0 0,-2 2 1,-4 0-1,-6 2 41,8-1 0,-7 3 0,0 2 1,7 1 85,-9-1 1,6-1-1,4 0 1,2 0-1,1 2 1,0 4-1,-4 4 1,-3 5-1,-7 7-137,-4 8 1,-4 7 0,-3 6 0,-2 4 0,-2 3 0,-3 2-1,-1 0 1,-1-2 0,-1-3 179,1 3 0,-2-3 1,-1 1-1,-3 0 0,-2 3 1,-2 3-1,-2 5-55,-5-8 1,-1 4 0,-1 5 0,-2 2 0,-1 3 0,-1 1 0,-1 0 0,-2 0 0,-1-2 0,-1-1 0,-1-4 0,-1-4 0,-2-4 22,-4 14 1,-3-6 0,-3-4 0,-2-1 0,-2-1 0,-3 4-7,0-4 0,-3 4 0,-3 2 0,-2-1 0,0-1 0,1-5 0,2-6 1,2-7 275,-8 2 1,3-10 0,-1 0-226,-1 1 1,-1-1 0,-1 0 12,3-2 0,-1-2 0,-9 2 72,3-7 1,-8 2-1,-5 1 1,-5 0 0,0-1-1,1 0 1,4-2-1,6-2-458,-6 2 0,7-3 1,-1-1-1,-8 2 276,9-3 0,-3 3 0,-5 2 0,-2 0 0,-2-1 0,-1-2 0,1-4 0,0-5 0,3-7-52,2-6 1,-1-7 0,0-4-1,0-4 1,0-3 0,2 0 0,1 1-1,3 2 1,2 2-55,-9 1 0,4 2 0,3 1 1,-2-3-1,-3-7 63,6 0 0,-6-4 0,-3-3 0,0-3 0,-1-1 0,4-1 0,5 1 0,6 1 0,9 3-22,-2-11 0,12 2 1,5-12 18,7 9 1,3-8 0,2-7 0,1-4 0,1-1 0,2-1 0,0 4 0,2 4 0,0 7 24,2-10 1,1 8 0,3 1-1,3-9 15,0 8 0,2-6 1,2-6-1,1-2 1,2-1-1,0 3 1,2 3-1,0 6 1,1 9 77,5-2 1,0 10-1,6 3 1,8-6-60,-8 11 0,6-3 0,4-2 0,5-2 0,2-1 0,3-1 0,1 0 0,0 0 1,0 2-1,-2 1 0,-3 2 0,-3 2 0,-4 4-37,9-6 0,-7 5 1,-2 2-1,1 1 1,5-1-1,6-3-32,-9 6 1,3-3-1,5-3 1,2-2 0,2 0-1,3 0 1,0 0 0,2 1-1,-1 2 1,1 4-1,-2 2 1,-1 5 0,-2 6-1,-3 4-78,8 8 0,-1 8 0,0 6 0,-1 5 0,-1 3 0,-1 2 0,-1 0 0,0-1 0,-2-3 0,0-4 121,8-4 0,-1-4 0,-2-1 0,0-1 0,-2 4 0,0 6 0,0 8-8,-10 1 1,4 6 0,1 3 0,0 5-1,-1 2 1,-1 2 0,-4 3 0,-4 1-1,-5 0 1,-7 0 0,-8-1 124,-9 7 1,-9 1-1,-8 3 1,-6 1-1,-3 0 1,-2 0-1,1 0 1,3-3 0,4-2-71,4 2 0,3-2 0,1-2 0,-1 0 1,-1 0-1,-3 0 0,-4 2-84,-4-4 0,-2 4 0,-3 2 1,-3 0-1,0-1 0,-2-3 1,0-4-1,1-6 0,0-7 106,-15 9 1,-1-12 0,-2-1 261,2 2 0,-2-1 0,-13 2-224,18-15 1,-8 2 0,-5 0 0,-5 1 0,-2 1 0,-2-1-1,1 1 1,0-2 0,3-1 0,3-1 0,7-1-104,-14 5 0,7-4 0,3 0 1,-4 0-1,-9 1 8,16-5 1,-4 2 0,-5 1 0,-2 2-1,-3-1 1,-2 1 0,0-1 0,-1-1 0,1-1-1,2-3 1,1-3 0,3-3 0,4-4-519,-8-4 0,3-6 0,1-3 0,1-3 1,2-2-1,1 1 0,0 0 0,1 2-404,-9 1 1,1 2-1,2 0 1,0-1-1,1-3 1,1-4 917,-3-4 0,-2-5 0,0-3 0,5 0 0,8 0 0,12 1 0,7-9 0,13 2 0,6-8 0</inkml:trace>
  <inkml:trace contextRef="#ctx0" brushRef="#br1" timeOffset="284699">16700 3450 8382,'-6'-1'-64,"0"0"64,-31-10 498,18 6-1297,-36-11 1272,36 10 2362,-5-16-2977,21 9 961,15-25-860,24 11 0,21-4 1,5 1-1,-9 3 16,-16 7 0,-4 2 0,7-2-20,-1 1 1,5-2 0,5-2-1,3 0 1,0 2 0,0 4 0,-4 5-135,9 6 1,-1 6 0,0 4 0,-2 1 0,-3-3 461,1-5 0,-4-1 0,1 2 0,0 5-335,1 6 0,4 3 0,-1 3 0,-7 2 0,-11 1 85,-12 5 0,-7 5-520,-1 21 1,-3 11 0,-4-8 295,-3-20 1,-4 0-318,-1 13 0,-3 6 1,-3-14-622,-6-16 1129,-7 1 0,12-17 0,-1-2 0</inkml:trace>
  <inkml:trace contextRef="#ctx0" brushRef="#br1" timeOffset="284896">17928 3239 10807,'6'6'2879,"-2"-2"-2879,-1 26 9,-1 11 828,-20 0 0,-9 0-672,7-15 0,-3-2-126,-18 3 1,-5-9-891,5-20 1,4-5 0,-3 3 0,1-10-1</inkml:trace>
  <inkml:trace contextRef="#ctx0" brushRef="#br1" timeOffset="285610">18690 3281 13591,'-7'-1'1364,"-40"-17"-1248,20 12 0,-6 8-490,-5 10 0,-10 11 0,-8 6 1,-3 4-1,0 1 0,4-2 0,7-4 428,0-1 0,7-4 0,-1 3 0,-6 8-27,12-8 0,-4 5 0,-2 2 0,-3 3 0,-1 2 0,-1 3 0,0 0 0,0 2 0,3 0 0,2 0 0,3 0-120,3-1 1,1 3 0,2 1 0,1 2 0,1 0 0,1 0 0,1 0 0,0-1 0,0-1 0,1-1 0,0-2 85,-4 4 0,1-3 1,1-1-1,0-1 0,1 0 1,0 1-1,-1 2 0,0 2 63,0 1 1,-2 2 0,-2 3-1,0 1 1,0 0 0,2 0-1,2 0 1,5-2 0,3-1-1,7-4-154,4 18 0,9-3 0,5-2 0,2-3 0,-3-4-379,-4 6 1,-1-4-1,6 1 459,6 5 1,4 6 0,5-7-1,4-19-17,3-22 0,9-11 146,4-2 1,11-4 0,5-2 0,1-1 0,-5-1-100,-1-1 1,-3-3 0,1 0 0,4 0 47,5 1 0,4 0 1,2-1-1,-1-1 1,-3-3-50,-7-2 0,0-3 0,-2 0 0,-2-1 1,-3 1-12,4 0 0,-3 0 0,8-7-21,-11 2 0,8-4 0,5-4 0,3-3 0,1-1 0,0 0 1,-3 1-1,-4 2 0,-7 4-258,9-6 0,-9 4 0,0-1 0,7-6 265,-12 9 1,4-4 0,4-3 0,3-1 0,0-2 0,0 0 0,-2 1 0,-4 2 0,-5 2 0,-6 2 13,11-11 0,-9 3 0,1-11 63,-12 11 1,3-7-1,0-6 1,2-4-1,1-3 1,-2 0 0,0 0-1,-2 3 1,-3 5-1,-3 5-42,6-13 1,-5 7 0,-2 0 0,1-10-21,-5 13 1,3-7 0,3-4 0,-1-4-1,0-1 1,-3-1 0,-3 1 0,-7 4-1,-6 3 1,-8 6-73,-15-2 1,-12 4 0,-7 3-1,-6 3 1,0 1 0,3 1-1,6-2 61,4-7 0,5 0 0,0 1 0,-3 2 0,-10 3-77,-1 10 0,-8 0 1,-5 0-1,-3 3 1,-1 2-1,2 4 1,4 4-1,7 5 55,-13 1 1,6 10-1,-11 8 8,22 0 1,-6 4 0,-5 3 0,-4 1 0,-4 3 0,-1 1 0,0 1 0,0 0 0,2 0 0,4 0 0,3-2 0,7-1 23,-8 1 0,7 0 0,4-2 0,0 3 0,-4 1 0,-6 6-4,12-6 0,-4 1 0,-3 2 1,-3 2-1,-2 0 0,-2 2 1,0 1-1,-1 2 0,0 0 1,2 1-1,0 2 0,3 0 1,3 1-1,3 1 0,3 0-567,-3 9 1,3 3 0,4 3-1,1 1 1,3 2 0,1 0-1,1 0 1,0-1 0,1-1 0,-2-3-1,0-2 214,-7 4 0,1-3 0,-1-2 0,1-2 0,0 1 0,2 1 0,1 2 0,1 4 357,4-3 0,0 6 0,0 3 0,0 2 0,1-1 0,2-1 0,3-3 0,4-6 0,3-7 0,6-8 0,2 2 0,5-6 0,-2 32 0</inkml:trace>
  <inkml:trace contextRef="#ctx0" brushRef="#br1" timeOffset="294488">11895 8890 6089,'-52'28'1,"0"0"0,20-16 0,-16 17 1,1 1-1</inkml:trace>
  <inkml:trace contextRef="#ctx0" brushRef="#br1" timeOffset="300647">16320 16701 8297,'9'9'434,"-1"-2"1468,-8-7-722,0 0-3525,-1 36 2596,0 0 0,-1 4-239,1-2 1,0 2-394,-1 1 0,1 2 0,-1-5 95,0 21 360,0-23 1,1 2-75,-2 9 0,1-4 0,0-7 0,1-4 0,-1 0 0</inkml:trace>
  <inkml:trace contextRef="#ctx0" brushRef="#br1" timeOffset="300949">16595 16976 5380,'-56'22'650,"0"1"1,5-3-1,6 0 1018,4 1-1668,5-1 1288,3 3-1467,14-7 374,10 12-399,15-13-23,22 11 227,-2-15 2951,29 6-2951,-15-10 8,4-3 0,7 0-1127,-2-3 0,0-1 290,0 0 1,0 0 209,10-4 0,-4-1-2562,-4-3 1708,-5-3 1,-1-1 1472,-6-2 0,7-2 0,-37 10 0</inkml:trace>
  <inkml:trace contextRef="#ctx0" brushRef="#br1" timeOffset="301236">17060 17124 8122,'-40'2'4703,"-1"0"0,-4 24-7455,-8-21 0,0 2 2686,23 19 1,8 4-182,4-1 1331,-2 13-1417,18-24 873,5-3-974,3-3 0,6-2-36,3-4 1367,42-16-1541,-29-4 0,2-2 508,8-3 0,-2-2-1560,-10 1 0,-3 0 3292,6-16-285,-20 23-684,0-1-142,-8 12-175,-1 3 29,0 2-2377,-1 2 1646,-1 24 299,8-3-2119,4 9-1011,5-17 3223,27-15 0,-28-3 0,17-4 0</inkml:trace>
  <inkml:trace contextRef="#ctx0" brushRef="#br1" timeOffset="301599">17314 17124 8003,'-36'24'-12,"0"1"0,9-6 0,4 1-349,1 13-1571,25-6 2791,3-17-1346,6 3 876,4-14-661,-3-2 107,5-4 333,17-16 76,-16 11 2270,21-11-2287,-26 19 251,9 6-233,-11 5 609,10 41-2826,-15-4 2037,-2-12 1,-1-1 44,-7 13 16,-3-15 736,-21 24-699,10-26-283,-3-2 0,0-3-183,4-11-957,-7 0 277,14-8 983,1-21 0,6 14 0,3-16 0</inkml:trace>
  <inkml:trace contextRef="#ctx0" brushRef="#br1" timeOffset="301986">17653 17166 3788,'5'5'8277,"0"-1"-6096,-5-4-1576,0 0 256,-42 0-684,21 5-1321,-13 4 1,1 3 1028,12 5-2329,-7 17 2108,23-19-510,3 9-921,19-8 1467,-6-4-341,17-11 378,-15-9 1690,7-14-1447,-10 7 4039,9-15-3223,-7 19-247,6 0-305,-8 16 797,7 30-856,-9-3-185,3 13 118,-9-1-71,-3-18-830,-10 21 783,2-26-551,-12 10-21,10-22-318,-3-1-567,6-6-561,1-2 1253,-3-8 0,6 6 0,-2-7 0</inkml:trace>
  <inkml:trace contextRef="#ctx0" brushRef="#br1" timeOffset="302165">17801 16997 15467,'-8'58'-137,"4"-17"0,4-4-1090,3-1-2488,4-2 1,1-1 3714,2-9 0,2 3 0,-9-22 0</inkml:trace>
  <inkml:trace contextRef="#ctx0" brushRef="#br1" timeOffset="302482">17971 17209 13888,'8'10'1271,"-1"-1"-907,-7-9-622,0 0-472,38-8-43,-14-1 591,23-5 31,-28 2-12,-10 2 1188,-9-10-291,-16 8-368,1-4 441,-22 22-482,14 5 67,-5 15 0,-1 5-3644,3 7 3252,5-9 0,4-1-96,9-1-2337,7-13 414,21 7 776,-5-11-457,38 3 1128,-16-13 572,8-5 0,0-1 0,-12 2 0,23-7 0</inkml:trace>
  <inkml:trace contextRef="#ctx0" brushRef="#br1" timeOffset="304500">16489 17717 12580,'36'-1'549,"9"-4"1,13-3 0,2-1-249,-15 1 1,2 0 0,0-1 0,3 1-1027,-3 0 0,1 0 1,2 0-1,0 0 1,1 1 701,3-1 0,1 1 0,0 0 0,-1 0 0,-5 1-138,6-1 1,-5 2-1,6-1-1350,-7 2 0,6 0 1,4 1-1,-2-1 0,-3 2 1,-8 0 1510,-2 1 0,-7 2 0,3-1 0,22-2 0,4 1 0,-20 3 0,-31 3 0</inkml:trace>
  <inkml:trace contextRef="#ctx0" brushRef="#br1" timeOffset="304688">16361 17907 12904,'-31'3'1158,"0"-1"1,-14 2-6640,38-2 5719,39-5 0,21-4-800,-14 3 1,2-1 532,8-1 0,6-1 1,-2 1-34,-9-1 1,-1 1 0,0-1-62,6 0 1,0 0 0,1-1-398,3 0 1,1 0 0,0 0 117,2 0 1,0-1 0,1 1-336,-1 0 1,0 0-1,3 0 737,-4 0 0,4 1 0,-2-1 0,-7 1 0,5 0 0,-3 0 0,-10 2 0,-1-1 0,1 1 0</inkml:trace>
  <inkml:trace contextRef="#ctx0" brushRef="#br1" timeOffset="305187">18394 17314 11678,'6'11'-647,"-2"-2"-926,-4-9 937,0 0 0,0 0 1</inkml:trace>
  <inkml:trace contextRef="#ctx0" brushRef="#br1" timeOffset="306032">18648 17018 12879,'-11'-3'1658,"-32"8"-1193,27 5-233,-10 9 1,3 6-463,21 9-22,0 13-58,23-20-158,1-12-552,10-6 1,4-5 420,5-8 548,-7 3 1,-3-4-140,-9-14 27,-13 4 163,-4-2 1151,-8-15-678,-7 11-204,-2-7 67,-5 18-184,8 7-116,0 1-207,7 1-53,3 1 14,2 1 210,1 0 19,1 0 91,1 1 16,0-1-280,19-3-625,6-9 281,10-2-3040,-7-1 3527,-2 4-18,-16 8 138,3 2 8,-10 8 12,-4 3-129,-1 6-134,-3-1 3039,-2 20-3104,1-13 151,0 7 293,-1-22-192,1-7 29,2-2-82,2-2-280,20-14 61,1-2-3383,8-6 3681,12-8 677,-24 19-577,8-6 412,-19 24-429,-7 3-70,3 19-209,-2-9 3388,0 4-3433,-1-12 0,-1-6-29,2-1-344,11-4 370,5-12 235,2 2 11,0-9 1227,6-2-476,-7 15-636,8-3-61,-8 26-135,-10-1-1457,14 20-660,-14-16 76,4 8 2041,-16-16 0,0-6 0,-3-1 0</inkml:trace>
  <inkml:trace contextRef="#ctx0" brushRef="#br1" timeOffset="306434">18330 17103 7999,'-3'-7'4449,"0"3"-3735,3 4 799,0 0-251,-15 32-679,0-11-379,-8 20-204,5-23-19,8-7-925,10 4 616,7-6-2483,42 13-947,5-10 3079,-22-4 1,0-1 0,6 0-1,-25-5 1</inkml:trace>
  <inkml:trace contextRef="#ctx0" brushRef="#br1" timeOffset="309902">22415 15536 12081,'-52'-22'1815,"16"10"-1443,1 3 1,-4 2-704,2 6 1,1 3 480,7 1 0,-1 1-3,-9 0 0,-6 5 297,5 5 1,-6 6 0,-3 3-1,2 0 1,5-2-662,0-1 1,5-2 0,-5 5 304,-1 1 1,-7 3 0,-4 4 0,1 0-1,4-2 1,8-2-660,0 2 0,7-2 0,-1 2 603,1-2 0,-1 0 0,-1 4 1,0 4 9,1 4 1,-1 6 0,0 4 0,0 0 0,3-2 0,3-5-32,-4 6 0,5-5 1,-3 7-3,8-10 1,-3 7-1,-2 3 1,1 1 0,2-2-1,4-4 1,7-6 12,1 17 1,8-4-21,-3-9 1,2 3 0,8 2-257,10 3 0,9 4 0,5 0 0,2-4 233,-1-11 0,4-3 0,1-1 0,1 3-249,-4 0 1,0 4 0,1 0 0,1-3 0,2-6 266,14 4 0,2-7 0,9-4-87,-9-9 0,7-3 0,4-1 0,1-2 0,-4 0 0,-5-1-107,-4-1 1,-6-1 0,1-1 0,7 1 188,-2-1 1,6 0 0,5 1-1,2-1 1,0 0 0,-2-1-1,-5-1 1,-7-2 29,15 0 1,-8-4-1,6-1-1,-14 0 1,3 0-1,3 0 1,1-1-1,2-1 1,-1-1 149,1-1 1,3-2-1,0-1 1,1-1 0,-1 1-1,-1-1 1,-3 1-172,6 0 0,-4 1 0,0-1 0,1 0 0,3-3-80,-8 2 0,4-2 0,3-1 0,0-1 0,0 0 0,-4 1 0,-4-1 0,-5 2 31,13-6 1,-9 1-1,4-2 110,-5 1 1,4-2-1,1-1 1,1-2-1,-2-2-220,-6-2 0,1-2 1,-1-2-1,0-1 1,-1 1-1,-3 2 272,9-3 0,-3 2 1,-1-1-1,1-6-154,-10 3 1,3-4 0,0-2-1,0-2 1,-3 0 0,-5 4-1,-6 4 37,-1-2 1,-7 3-1,-3-7-149,-4-6 0,-2-10 0,-2-5 0,-2-1 0,-3 4 0,-3 9 359,-2 3 0,-5 6 1,-3-5-232,-3-8 0,-5-9 1,-2-2-1,-2 4 0,0 12-23,-11-3 1,-6 8 47,7 7 0,-4-3 0,-4 1 0,-5 2 8,3 9 0,-5 1 0,-3 1 0,-2 1 0,2 0 0,4 2-20,-8-6 1,5 1 0,-3 2 0,-8 0-35,15 9 0,-6 0 0,-4-1 0,-2 1 0,-2 1 0,1 0 0,1 2 0,2 2 0,5 1-94,-12 0 0,6 4 1,1 2-1,-3 0 0,-6 1-223,13 1 0,-3 0 0,-4 0 0,-3 1 0,0 0 0,-1 1 1,2 0-1,2 0 0,3 0 0,5 1-156,-15 0 1,6 0 0,3 1-1,-1 1 1,-5 2 518,8 1 0,-5 2 0,-3 1 0,-1 0 0,2 1 0,4 0 0,7-1 0,9-2 0,-10 3 0,6 2 0,-2 2 0,-1 0 0,1 0 0</inkml:trace>
  <inkml:trace contextRef="#ctx0" brushRef="#br1" timeOffset="310305">21823 16404 14764,'-5'-58'2705,"2"19"-2515,-31 8-111,2 26 289,-9 17 0,-2 10-178,15 8 1,2 5-880,-9 2 0,6 3 691,14 0 1,8 4-101,9-1 1,6 5 0,1-4-245,5 4 0,1 0 159,-2-2 0,0 3 1,1-6-1578,5-7 1,-3-7-1104,-8-6 1198,-10-12 1665,-24-25 0,14 7 0,-6-5 0</inkml:trace>
  <inkml:trace contextRef="#ctx0" brushRef="#br1" timeOffset="310439">21463 16785 6182,'45'-17'9830,"-14"12"-12059,8-7 0,2 1 1786,4 6 153,-16 2 1,3 0-3767,16-1 0,-1-1 4056,-4 1 0,-3 0 0,-7 0 0,-25 2 0</inkml:trace>
  <inkml:trace contextRef="#ctx0" brushRef="#br1" timeOffset="310587">22013 16658 11535,'1'10'5483,"-12"41"-5483,8-32-471,-3 12 1,1-1-196,4-13-2182,5 7 2848,-2-14 0,2-1 0,-2-7 0</inkml:trace>
  <inkml:trace contextRef="#ctx0" brushRef="#br1" timeOffset="310735">21886 16404 14753,'35'9'-917,"-1"0"1,10 3 0,-24-6-1</inkml:trace>
  <inkml:trace contextRef="#ctx0" brushRef="#br1" timeOffset="310917">22225 16362 11625,'6'2'5012,"-1"-1"-3926,-3 29 1,-3 9-1087,2-6-70,1 18 0,1 2-2086,0-16 1714,2 10-71,0-18-6823,2 19 5488,-4-24-4527,1 12 6375,-8-34 0,2 0 0,-2-4 0</inkml:trace>
  <inkml:trace contextRef="#ctx0" brushRef="#br1" timeOffset="311102">22140 16510 9554,'-1'-4'4531,"0"0"-792,1 4-3602,36-8-182,-16 4 123,29-6-840,-15 4 300,-10 2 0,4 1-7379,-8 1 7946,-17 3 1,5-1 0,-13 2-1</inkml:trace>
  <inkml:trace contextRef="#ctx0" brushRef="#br1" timeOffset="311488">22310 16277 11779,'11'5'3565,"-3"-1"-1569,-8-4-1343,2 48-597,2-9 0,2 1-56,-3 0 0,2 1-601,4 11 0,1-6 461,1-11 177,3 5-1700,-1-2 1050,-7-22-2910,-3 8 574,-16-28 2161,-10-6 0,7 4 0,0-3 0</inkml:trace>
  <inkml:trace contextRef="#ctx0" brushRef="#br1" timeOffset="311655">22098 16616 6409,'-1'-6'9830,"0"1"-8242,1 5-756,56-15-832,-24 7-138,3-1 0,9-2 0,-5 2-40,-3 1 0,-1 1-2494,23-6 1,-1 1-107,-4 1 2778,-1 0 0,-47 9 0,-3 2 0</inkml:trace>
  <inkml:trace contextRef="#ctx0" brushRef="#br1" timeOffset="311853">22542 16510 12664,'0'-4'3005,"1"1"-1171,16 36-2131,-5-4 76,10 18-87,-10-15-205,-5-14-5113,-3 12 3832,-4-18 1794,-6 5 0,3-18 0,-3-1 0</inkml:trace>
  <inkml:trace contextRef="#ctx0" brushRef="#br1" timeOffset="312588">22458 16277 11986,'8'-3'1493,"-1"1"-1566,-7 2-3565,0 0 3381,58 31 604,-36-12-87,12 1 1,-1 6 1775,-16 12 0,-6 1-1527,2-1-189,-1 4 1,-3-3-321,-7-19 0,0 3-1232,2-8 1143,-2-9-32,7-15 121,-4-5 91,10-21 0,2-4 24,0 7-70,5-6 0,0 4-654,-2 18 951,7-1-2741,16 28 2587,-21-1-180,18 17-121,-22 2-10,-4-6-341,8 2 1,0-2 384,-3-8-30,21 10 109,-31-29 662,1-14-502,-12-34-241,-1 14 9,-2 3 1,-1 1 2647,-2 8-2576,-1-5 1366,-1 13-1092,5 11 502,-3 17-496,7 14-291,10 10 0,3 3 11,2 9-366,7-2 1,1-1 303,1-2-35,-8-13 1,0-1-55,3 11 197,-13 2 0,-9 1-62,-16-18 1,-4-1 33,7 13 1,-6-6-102,-33-21 1,-2-13-16,20-3-79,3-10 1,10-5 179,29-1 58,10-16-88,20 11 1,9 4-683,-8 9 1,1 2-172,10-9 1,-2 3-1288,11 11 2167,-38 14 0,-8-4 0,-5 4 0</inkml:trace>
  <inkml:trace contextRef="#ctx0" brushRef="#br1" timeOffset="312836">22013 17145 10751,'-3'-5'5427,"0"1"-2582,3 4-2545,-33 35-5670,13 1 5397,-1-8 0,2 1-27,4 17 420,21-3 0,11 0-986,6-12 1,3-1 212,1 13 0,3-4 243,1-17 1,4-7 109,12-5 0,-2-5 0,-11 3 0,1-5 0,0 1 0</inkml:trace>
  <inkml:trace contextRef="#ctx0" brushRef="#br1" timeOffset="313052">22289 17145 14635,'6'2'3764,"5"32"-9789,-3 2 5712,4 16-29,1-7-2416,-2-11 1,-1-2-1118,-1-1 3875,0 24 0,-10-48 0,-5-2 0</inkml:trace>
  <inkml:trace contextRef="#ctx0" brushRef="#br1" timeOffset="313419">22225 17420 7032,'-8'-21'4245,"2"4"-2197,6 17-2040,0 0-1363,71-39 1355,-43 26 281,18-11 1,-2 2 60,-25 14 484,1 0 809,-4 2-656,-7 3-1189,15 11-56,-7 9-593,19 29 680,-16-19 453,4 9-94,-17-27-29,-4-3 507,-7-21-1129,3-15 107,-3-4-398,10-2 1,4 1-15,-2 10-3096,18-28 3872,-11 43 0,-3 0 0,-3 8 0</inkml:trace>
  <inkml:trace contextRef="#ctx0" brushRef="#br1" timeOffset="313754">22860 17166 7277,'2'4'8022,"-1"0"-7277,-1-4 742,-51 23-1487,33-8-3,-11 0 0,2 4-285,20 8 58,3-7-33,2 5-594,21-4 48,7-19 344,6 2-142,-1-20-116,-6-8 0,-2-1 995,0 1-1355,2-2 1,-4 3 1726,-13 13-143,1 3 1392,-1 23-1888,-4-5-234,7 20-133,-4-15-60,2 3-4734,12 2-43,-6-11 5199,7 3 0,-14-13 0,-5-2 0</inkml:trace>
  <inkml:trace contextRef="#ctx0" brushRef="#br1" timeOffset="313890">23093 17209 9732,'7'3'6449,"-1"-1"-6469,-6-2-405,0 0-82,11 30 507,-11-10 0,10 13 0,-12-20 0</inkml:trace>
  <inkml:trace contextRef="#ctx0" brushRef="#br1" timeOffset="314289">22987 17039 11437,'10'2'2255,"-2"-1"-1617,-8-1-341,0 0-378,54 14 134,-33-3-55,14 3 1,-2 4-60,-17 2-85,7 16 219,-6 0 78,-5-11 252,-2 0-268,-10-22-37,1-2-269,2-15 92,1 4 343,11-25 206,-2 14 1179,15-11-1456,-12 19-195,8 2-102,-14 10-2,4 4-15,-4 2-268,9 33-227,-9-6 305,5 12 311,-11-13 0,-4-25 0,0 3 0</inkml:trace>
  <inkml:trace contextRef="#ctx0" brushRef="#br1" timeOffset="314468">23516 17082 11686,'5'8'2933,"-2"-1"-2567,-3-7-1429,13 41-464,-7-25-1402,12 37 2929,-14-40 0,0-2 0,-3-6 0</inkml:trace>
  <inkml:trace contextRef="#ctx0" brushRef="#br1" timeOffset="315137">23453 16912 6308,'13'0'4346,"-1"1"-1335,-12-1-3104,0 0-421,79 45-433,-38-7 898,3-10 0,-1 1 143,-13 6-590,-24-29 896,6 1-1164,-8-10-163,4-3-1263,19-30 2448,-12 18 873,19-27-448,-23 31 118,4-3 2644,0 6-3277,-7 6-160,12 10-13,-13 2-460,18 23 462,-15-20 3,7 8 6,-14-17 173,-2 0-4008,-10-15 3577,4 6-76,-15-17 393,12 17 573,-4 4-548,9 8 207,6 17-233,6 1 268,6 9 0,3 2 23,4 8-396,4 5 1,0 1-13,-6-8-40,-4 2 1,-4-3 333,-10-17 3445,-5 10-3465,-9-30-45,-4-4-33,0-2 34,0-3-329,-4-26 82,13 12-272,11-9 1,5-1-238,10 1 94,6-4 0,7-9 1,-6 8-1,-1 4 1,4-8-1,-1 0 1</inkml:trace>
  <inkml:trace contextRef="#ctx0" brushRef="#br1" timeOffset="315356">24067 16701 12053,'10'5'1916,"-2"0"-1432,23 24 56,1 14 1,2 9-353,-14-17 1,0 2 0,0-1-1403,2 4 1,1 0-1,-6-2 1310,-5 1 1,-9-4-373,-18-5 0,-4-4-553,-4 4-117,-1-6 1,-4-3 945,-19-5 0,25-9 0,-7 1 0</inkml:trace>
  <inkml:trace contextRef="#ctx0" brushRef="#br1" timeOffset="318070">22649 15452 6705,'34'-5'391,"0"-1"0,19-2 0,0-1-98,-16 3 0,0 1-2137,6-2 0,-1 1 2236,17 0-424,-8 4 0,0 2 242,5-1-162,-14 0 1,6 1 0,-6 0 471,12 0-530,-20 1 0,4 0-853,10 1 1,7 2 0,-6 0 801,-10-1 1,1 0 57,17 3 1,8 0-1,-10 0 193,-23-1 0,-4 0-194,10 1 0,2 3-282,6 5 1,3 3-1,-5-2 126,-8-2 1,0 0 28,15 7 0,6 4 1,-9-3 74,3 6 960,-19-9 0,3 2-855,3 8 1,4 6-1,-5-4-130,-8-6 0,0 2-376,12 12 0,5 6 1,-10-6-631,-5 5 1087,-8-9 0,-3-2 0,-8-11 0,1 2 0</inkml:trace>
  <inkml:trace contextRef="#ctx0" brushRef="#br1" timeOffset="322791">21146 14563 13369,'4'7'866,"0"-2"-866,-4-5 1117,0 0-4831,4 119 3717,-2-68-16,0 4 0,1 12 0,-1-13 861,0-7-949,-1-7 1,0-4 223,0-19-8,0 4-45,-1-21-70,0-3-297,4-22 0,4-10 179,18-19 167,-15 15 0,4 2 1654,13 11 0,0 14-1624,-1 37-100,-5 12 0,-3 5-86,-11-12 1,-2-1-400,-2 13 1,-2-8-702,-2-24 359,0-6 0,0-4 0,0 1 0</inkml:trace>
  <inkml:trace contextRef="#ctx0" brushRef="#br1" timeOffset="322959">21569 14986 12459,'7'1'942,"-1"0"-808,-6-1-3198,19 44 1387,-3-30 1677,14 31 0,-17-43 0,-4-2 0</inkml:trace>
  <inkml:trace contextRef="#ctx0" brushRef="#br1" timeOffset="323192">21738 14859 2010,'1'9'5874,"0"-3"-2397,-1-6-2679,0 0 658,11 58-1358,-8-27-1399,3 16 1,-1 1 1306,-5-6-153,-7 8 1,-2 0-146,1-14 448,-1 1 0,-2-7-907,4-22-108,-1-2-732,2-2 1591,-4-3 0,6-1 0,-2-1 0</inkml:trace>
  <inkml:trace contextRef="#ctx0" brushRef="#br1" timeOffset="323643">21950 14817 12557,'6'7'1714,"-2"-2"-706,-4-5-100,0 0-194,14 96-714,-8-57-600,1 1 0,0 7 0,0-9 451,1-6-10,2 5 104,-3-10 24,-5-15 84,-1 2-53,-5-18-204,-2-2-559,-2-21 0,1-6 637,0 0 180,-1-17 1,1-2 141,5 14 371,1-11 0,-1 0-276,2 17 1259,2-26-1466,0 49-84,2 2-608,22 22 594,-6 19-22,10 1-102,-21-1 1,-6-1 224,-5-11 118,-21 16-418,5-35 213,-36-10 0,37 4 0,-15-8 0</inkml:trace>
  <inkml:trace contextRef="#ctx0" brushRef="#br1" timeOffset="323956">22140 14923 7055,'1'6'2276,"0"-1"-69,-1-5-1661,42 1-977,-23-1-1084,27-9 0,-1-6 2178,-22-14-44,22-8 2221,-77-6-2535,16 33 213,-33 1-322,34 21-182,1 20 0,4 4-140,6-6-156,3 8 1,4-4-105,9-17-4224,31 7 4610,-20-30 0,11 12 0,-25-20 0</inkml:trace>
  <inkml:trace contextRef="#ctx0" brushRef="#br1" timeOffset="324222">22352 14859 7313,'19'27'6673,"-6"9"-6673,4-7-73,-8 4-502,5-1 575,-9-17-4116,5 8 4340,-10-22 843,-3-2-1319,-1-31 45,1 14-253,5-34 370,4 30-445,9-4 0,3 1 370,-4 8-3304,20-15 3469,-26 31 0,0 1 0,-5 0 0</inkml:trace>
  <inkml:trace contextRef="#ctx0" brushRef="#br1" timeOffset="324640">22670 14796 11451,'-1'3'1613,"0"0"-621,1-3 738,-3 72-1893,3-41 1,1 0 25,-1 17 0,0 1 0,4 1 0,2-9 341,-2-16-33,3 18 50,-8-42-213,-6-32-131,4 12-167,2-16 1,3-3-8,5 2 242,13-11 1,3 1 56,-4 16 27,1 1 1,0 5-111,-7 20-34,-3 3-1003,3 38-1584,-22-4 1470,5 17 384,-23-17 0,18-24 0,-2 0 0</inkml:trace>
  <inkml:trace contextRef="#ctx0" brushRef="#br1" timeOffset="325005">22966 14880 11496,'-3'-7'1451,"1"2"-2058,-31 49 271,25-26-181,0 15 1,7-4 6,26-26 438,9 6 191,-6-23 1270,-1-18-826,-14 17 393,9-14-648,-19 26 356,6 13-725,-3-2-347,8 16-88,-6-11-84,3 4-3657,5 1 4237,-7-10 0,3 3 0,-10-11 0</inkml:trace>
  <inkml:trace contextRef="#ctx0" brushRef="#br1" timeOffset="325289">23199 14859 7698,'11'0'3741,"-1"-1"-2172,-10 1-1569,6 37-885,1 8 767,0 3 673,0-10-381,-6-34 37,2-16-374,-1 1 154,7-20-414,-1 11 51,3-8-2730,4-2 0,1-1 2710,-2 2-600,5-5 0,-2 2-22,-10 19 1014,3-3 0,-8 14 0,-1 2 0</inkml:trace>
  <inkml:trace contextRef="#ctx0" brushRef="#br1" timeOffset="325841">23495 14901 3265,'2'10'3929,"0"-2"-1081,-2-8-2336,0 0-691,-22 20 25,16-12 48,-16 18-20,24-21-1644,20 0 843,-10-8 1837,19-7-910,-20-1 2706,11-22-1473,-14 22-1135,6-11 2094,-13 24-2052,5 26-487,-2-12-4398,5 26 3602,-4-26 576,7 11 0,-8-19 0,4 4 0</inkml:trace>
  <inkml:trace contextRef="#ctx0" brushRef="#br1" timeOffset="326594">23686 14880 2480,'9'-1'2419,"-2"0"923,-7 1-1546,0 0-3315,-6 86 1460,5-58 490,-3 22 1,1-5-396,3-37 1445,1-9-1724,2-7-46,8-18 130,-2 6 22,6-8 170,15-22 328,-16 28 3339,14-19-3698,-24 38 116,0 3 738,0 43-1044,-3-13 37,3 21 109,-1-27 168,-1-20-45,3 0-456,3-13 221,0 0-322,10-15 0,1-2 594,-4 7 268,20-25-280,-29 39 1112,3 27-1209,-2 8-107,2 9-303,20 14 891,-13-36-383,16 12-463,-10-25 87,-6-2 118,30-31 151,-28 14 812,20-28-678,-31 28 522,-7-6-348,-4 18 442,-14 6-613,8 9-282,-10 42 24,13-31-206,3 30 159,8-41-2170,29-2 867,-16-11 113,30-12 311,-25-1 199,14-14 0,-23 17 0,2-3 0</inkml:trace>
  <inkml:trace contextRef="#ctx0" brushRef="#br1" timeOffset="326742">24426 14859 7223,'-2'46'4788,"-1"0"1,0-1-5657,-1-8 532,1 5 0,1-2 42,2-17-694,-3 10 1,2-23 0,-2 3 0</inkml:trace>
  <inkml:trace contextRef="#ctx0" brushRef="#br1" timeOffset="327346">24342 15049 210,'-9'-10'4105,"2"1"-509,7 9-1633,0 0-2735,45 63 719,-25-44 194,17 17 0,2-5-194,-14-28 852,10-8 0,-1-4-877,-10-1-52,2-9 0,-4-3 130,-14 2 157,-1-29-103,-9 34 2956,-4-10-2850,0 23 1328,-2 3-586,-10 28-501,10-12-398,-7 20-40,14-13-66,2-5-1177,20 25 1093,-10-28 44,13 13-297,-12-26-24,-4-3-3087,11-34 3441,-12 18 228,7-26 84,-12 32 1847,7 6-1009,-2 17-942,3 1 929,19 37-562,-11-31-359,5 4 1,1-3-197,-1-9 143,8-5 1,-1-3-116,-5-3-159,20-4 42,-33-7-79,-1-2 6,0-2-6788,7-31 6745,-10 24 1,3-17-1,-11 34 1</inkml:trace>
  <inkml:trace contextRef="#ctx0" brushRef="#br1" timeOffset="329094">22500 15409 8372,'6'5'3203,"-1"-1"-1752,-5-4-1020,0 0-134,43-2-101,-21 1 228,36-1-273,-15-2 0,7-1 1,-5 0-586,-10 2 1,2-2 475,6 0 0,9-1 0,1-1 0,-9 2 7,-7-1 0,2 1-95,2 0 0,11 1 1,6-1-1,1 1 0,-3 0 1,-9 0-11,3 0 0,-7 2 0,8-1 4,1 0 0,10-1 0,4 1 1,0 0-1,-5 0 0,-10 1 0,-7 1 1,-7 1 0,6-1-4,8 1 1,11-1 0,4 1 0,0-1 0,-4 1 0,-9-1-399,-5 1 1,-6-1 0,5 1 243,8 0 0,9 0 0,2 1 0,-7-1 0,-16 1-684,3 2-123,-1 2-6404,-25 8 7420,-12-5 0,-1 3 0,-9-7 0</inkml:trace>
  <inkml:trace contextRef="#ctx0" brushRef="#br1" timeOffset="342332">21336 15388 16049,'10'10'311,"47"-16"-302,-13-5 122,-1-1 1,13-1-367,-10 5 0,11-1 0,6 0 1,1 1-1,-3 0 0,-7 1-1388,-4 0 1,-6 1 0,0 0 0,7 0 1449,0-1 1,6 0-1,3 0 1,2-1 0,-2 1-1,-4 1 1,-7 0-210,9 1 1,-8 1 0,6 0 381,-4 1 0,7-1 0,3 0 0,0 0 0,-4 1 0,-8 0 0,-2 0 0,-6 0 0,4 0 0,4 0 0,0 0 0,0 1 0,0-1 0,0 0 0</inkml:trace>
  <inkml:trace contextRef="#ctx0" brushRef="#br1" timeOffset="344700">27368 15452 9768,'-6'-7'1328,"0"2"-1065,-36-1-5397,14 4 5800,-9 0 1,-11 2 0,1 3-235,7 4 0,2 3 0,-3 1 124,-12 0 0,-3 3 0,-3 6-364,16 2 1,-3 4 0,-1 3 0,0 3-1,1 1 1,3-2-95,0 2 0,3 1 0,1 0 0,0 2 0,-2 2-72,0-1 0,-1 1 0,-2 2 0,2 1 1,2 1-1,3 2 6,5 0 0,2 4 0,2 2 1,2-2-1,3-1 0,2-5-43,-5 10 1,6-5 0,1 4 24,2 6 1,0 5 0,4-1 0,4-9-14,6-7 0,5-2 39,0 2 0,3 5 1,6 1-37,7-3 1,7 2 0,3 1 0,1-3 92,0-3 1,2-2-1,2 0 1,2 1-73,-2-2 1,2 1 0,1 0 0,5-2-1,4-4 11,-1-9 1,5-2-1,4-2 1,2-2-1,0-2 1,-1-1-1,-2-1 0,1-1 0,-2-2 0,0-2 0,0 0 0,1-1 0,0 1-290,-2 0 1,2 0 0,0 0 0,1 0 0,-2-1 0,-1-1 0,-2-2 254,2-1 0,-3-2 0,-1-1 1,1-1-1,5-2-37,0-1 0,4-1 1,2-2-1,1 0 1,1-2-1,-2 0 1,-1 0-43,1-2 1,-2-2-1,-1 0 1,1 0-1,1-1 1,2 1 64,-6 2 0,2 1 0,1 0 0,1 0 0,0-1 0,-1 0 0,-2-2 0,-2-1-66,7-3 1,-2-1 0,-1-2 0,-1-1 0,-2-2 0,-2-2-93,5-6 0,-2-4 0,-2-1 0,-1 0 1,-2 2 126,-1 2 1,-1 2 0,-2-1-1,1-4 36,1-5 1,2-5 0,-1-2 0,-5 2 0,-8 4 480,-4-8 1,-6 2-473,-3 7 0,0-2 0,-5-5-22,-9-11 0,-5-8 0,-5-2 0,-6 3 49,-7 9 1,-5 1 0,-3 1 0,2-4-72,6 3 1,3-4-1,-1 0 1,-4 1-1,-6 5-7,-7 2 1,-5 4 0,-4 2 0,-3 1 0,-3 2-174,1 3 1,-3 1 0,-3 2 0,-2 1 0,0 0 0,-2 1 109,4 3 0,-3 1 0,0 0 0,-2 1 1,1 0-1,-1 0 0,1 0-36,1 0 0,0 0 0,0-1 0,0 1 0,0 1 0,0 2 0,1 2 119,-1 2 1,1 1 0,0 2-1,-1 2 1,-1 1 0,-4 2-419,8 3 0,-3 2 0,-2 1 1,-1 1-1,-1 1 0,0 1 0,1 1 1,1 1-1,2 0 422,-5 2 1,1 3 0,1 1 0,1 0 0,0 0 0,-2 0 0,0-3 0,2-1 0,-3-2 0,-1-1 0,0 0 0,1 1 0,3 0 0,2 1 0,5 3 0,-5 8 0,-1 1 0,0-1 0,0 0 0</inkml:trace>
  <inkml:trace contextRef="#ctx0" brushRef="#br1" timeOffset="345050">26458 16341 13807,'10'3'1708,"-3"0"-1230,11 31-52,-6-10-232,5 8 1,8 13 0,2 2-1,-3-8-124,4 1 0,1-1-110,2 1 0,5 7 1,1-2-1,-6-10 40,-3-12 0,-1-5 138,12 2 1,-5-7 79,-13-18-38,10-17-178,-16-13 1,-4-9-100,-2-2 1,-2-1-1363,0-4 0,-3 2 1349,-6 9 1,-2 4-227,-4 2-1868,-5 3 0,0 1-1707,1 3 3911,-10-15 0,20 39 0,2 3 0</inkml:trace>
  <inkml:trace contextRef="#ctx0" brushRef="#br1" timeOffset="345382">27115 16425 16873,'-36'45'39,"14"-10"0,5 0-742,11 0 474,-3 11 33,20-25-1213,35-23 1157,-7-16 753,16-4 1277,-24-5-1531,-18 15 8,-2 10-913,12 22 350,-8-8-224,19 12-406,-20-19-393,5 0 483,10-15 0,-18 7 0,10-8 0</inkml:trace>
  <inkml:trace contextRef="#ctx0" brushRef="#br1" timeOffset="345551">27538 16171 15755,'-5'46'424,"0"0"1,0 0 0,0 0-1,1-1 1,3-3-2252,6-1 0,1-3-589,-2-7 1,1 0-1427,1 2 0,0-5 3842,-1-11 0,-4-12 0,0-4 0</inkml:trace>
  <inkml:trace contextRef="#ctx0" brushRef="#br1" timeOffset="345731">27771 16383 12871,'1'11'1879,"-1"-3"-1476,0 25-288,-1 5-1844,2 9 0,3 4-412,3-14 0,1-1 2141,-3-1 0,2-4 0,9-3 0,-13-27 0</inkml:trace>
  <inkml:trace contextRef="#ctx0" brushRef="#br1" timeOffset="345896">27792 16150 12773,'6'4'515,"14"30"-1335,-11-15-585,5 9 1,4 2 553,4-4 1,-1-3 0,3 8 0,9 0 0</inkml:trace>
  <inkml:trace contextRef="#ctx0" brushRef="#br1" timeOffset="346348">28194 16510 6957,'2'8'9830,"-5"-3"-9392,-2-6-359,-10-1 16,-5 2-87,5 1 32,-4 3-43,14 1 101,-3 11-90,3-1-64,0 13 0,2 4-358,2 10 292,1-10 0,2-2-82,7 2 109,2-14-356,17-9 400,-2-32-419,7-12-380,-20-3 1,-3-10-1,-1 1 998,1-9 1,-2 1-962,-2 12 1,0 0 0,-2 3 1117,1 1 1,-3 5 2707,-4-1-3425,2 21 412,-2 0 227,2 35-239,1 11 1,1 4-403,3 2 0,2 2 220,1 9 1,4 0-3228,16 2 1,4-7 3420,10-2 0,-16-17 0,-3-6 0,-6-16 0</inkml:trace>
  <inkml:trace contextRef="#ctx0" brushRef="#br1" timeOffset="347083">28639 16425 12250,'-4'3'2663,"1"0"-6951,3-3 4789,-31 36 1209,16-6-1668,-5 10 0,3 4-518,13 13 1119,4-1-1077,16-23-234,19-29-958,7-23 883,0 0 2497,-4-26-2546,-24 23-866,6-20 1666,-14 22 85,2-5 251,-7 16 577,-2 3-839,0 3 301,-1 0-184,1 2 5071,-1 1-5427,4 3 188,1 4-31,0 0-229,2 3-99,-3-6 157,2 0-588,-1-4 535,0 0-44,2-1 35,-1-3-969,4-10 687,-2-1-1212,6-36 2390,-7 19-44,3-14-84,-7 27-118,-1 12 1555,1 1-1597,0 4-375,0 0-106,1 2 817,7 24-619,2 10-55,2 7-37,-2 1-292,3-6 1,3 1-915,6 9 243,-4-9 1,0-2 83,2-5-2140,-2-11 1843,-6-8 429,4 0 0,-11-9 1,-1-1-1</inkml:trace>
  <inkml:trace contextRef="#ctx0" brushRef="#br1" timeOffset="347333">29147 16277 11796,'8'3'2134,"-1"-1"-1605,-7-2 1347,0 0-1725,2 33-142,-2-14 35,3 29-44,-3-22-2,0 2-869,1 4 0,0 1-1515,0 3 762,2 18-1056,-3-42 2680,-2-12 0,2-1 0,-2-1 0</inkml:trace>
  <inkml:trace contextRef="#ctx0" brushRef="#br1" timeOffset="347633">29168 16489 7470,'3'8'9226,"0"-1"-8943,-3-7-933,31 29 208,-19-17-983,29 24 526,-31-29 50,4 0 261,-6-5-804,10-4 1611,-9-1 800,9-4-411,-13 4 770,0 0 391,-1 9-1253,6 7-455,-2 0-61,3 5 0,-5-10-364,8 8-675,-3-6 71,4 4 968,-3-7 0,-7-5 0,0 1 0</inkml:trace>
  <inkml:trace contextRef="#ctx0" brushRef="#br1" timeOffset="348647">31623 15515 4990,'-9'-1'1803,"-18"16"0,-5 7-3055,-10 14 1624,14-13 1,-5 3 0,-1 4 76,-4 6 1,-3 5-1,-1 2 1,3-1-315,4-3 0,2 0 0,-1 0 0,0 2-104,1-4 1,-2 2-1,1 1 1,0-1-1,3 1 88,-1 6 0,1 0 0,3 2 0,3 1 118,3 5 1,3 3 0,3 1 0,0-1-189,3 2 1,1 0 0,1-1-1,2 1-253,0-2 1,0 0-1,3-2 1,3-3 204,5 3 0,4-4 0,2-7-1,2-6 0,6-2-7,5-2 1,7 5 0,3-1 0,-4-4-13,7 6 1,3-2-40,3-2 1,8 5 0,0-2 0,-4-8 57,4-6 0,1-4 118,-9-4 1,5 0-1,2 0 1,2-3-161,-2-3 1,4-2-1,0-1 1,0-1 0,-3 0 114,-2 2 0,-2-1 1,0-1-1,3-1-117,8-2 1,4-1 0,3-2 0,-3-2 0,-6-3-15,7-5 1,-5-6 0,-1 0-1,1 2 0,0 0 0,5-10 10,-17 2 1,4-4-1,3-5 1,0-2-1,-1-1 1,-3 0-1,-4 1-24,0-5 0,-5 0 0,-2-1 1,1-1-1,2-3-60,-1 5 1,4-2 0,2-1 0,-1-1 0,-2-2 0,-5-1 0,-5-3-211,-9 0 0,-3-5 0,-5-1 0,-2 0 0,-2 0 1,-2 3-1,0 4 342,0-5 0,-1 4 0,-4 1 0,-6-6 60,-3 4 0,-3-5 1,-4-3-1,-2-1 1,-2 2-1,-2 4 0,-1 6 136,-7-5 1,-2 7 0,-5 2 0,-8-2-131,7 10 1,-5-3 0,-6-1 0,-2 0 0,-2 0 0,-1 0 0,1 3 0,2 2 0,3 3-99,-2 0 1,1 3 0,2 2-1,-1 2 1,-1 0 0,-2-1 19,-3 0 1,-2-2 0,-3 0 0,1 1 0,-1 2 0,3 4 0,2 4-247,-2 3 0,1 4 1,2 4-1,2 3 1,0 2-1673,-5 6 1,2 6-1,0 1 1,2-2 1929,2-3 0,1 0 0,1 0 0,3 3 0,-7 5 0,3 4 0,13-3 0,12 5 0</inkml:trace>
  <inkml:trace contextRef="#ctx0" brushRef="#br1" timeOffset="348896">31115 16552 9934,'11'9'1820,"-2"-3"-7128,2 27 6684,6 2-1206,2 11 712,5-8-1019,-13-26-36,3 1-4414,-8-11 4587,-4-7 0,-2 1 0,-2-4 0</inkml:trace>
  <inkml:trace contextRef="#ctx0" brushRef="#br1" timeOffset="349332">31094 16129 11826,'1'5'1619,"1"-1"-5333,-2-4 3280,38 21 165,-19-8-732,11 8 0,1 1 196,-7 3 390,-3-3 0,-1 1-405,2 5 125,-4 0 0,-1 3-164,0 19 814,-1-2 2568,-10-5 112,-5-28-1644,-1-2 4337,2-10-4727,-1-6-298,3-3-71,2-4-3417,2-3 3709,16-23-418,-6 11-97,1-1 0,0 1 179,1 0 646,10-9-560,-15 19 60,4-2-466,-11 15 3583,1 10-3451,-4 6-162,0 12-684,-1 4 0,-1 2-1245,2 10 1580,-2-11 1,-1-1-2125,3-5 1787,14-19 0,-11 0 0,9-8 0</inkml:trace>
  <inkml:trace contextRef="#ctx0" brushRef="#br1" timeOffset="349932">31898 16298 3449,'3'9'4439,"-1"-1"-2402,-2-8 690,-43-15-1258,18 18-1391,-28-12 673,28 26-751,12-4 1196,-1 27-1913,11-10 560,2 5 1090,10-16-1295,24-29-937,3-25 819,-14 10 0,0-3-1436,-6 0 1,-3-3 2090,-1-14 1,-3 2 877,-3 1-991,3-16 462,-9 45-71,0 11 858,-15 34-998,0 17-226,-4 7-65,12-20 1,3-3-2136,3-1 2095,4-2 0,3 0-134,11 7 152,3 1 359,6-19-359,-7-17-333,11-8 1,1-3 383,4-3-121,4-5 0,-3-3-34,-9-2 2337,6-16-1936,-20 18 3155,-6-9-2749,-18 18-166,-9 7-685,-10 28-196,10 8 215,5 1 632,13-4-772,4-17-621,7 2-1317,7-9 978,1-3-2426,10-12-1652,-11-1 5307,3-5 0,-12 9 0,-2 3 0</inkml:trace>
  <inkml:trace contextRef="#ctx0" brushRef="#br1" timeOffset="350365">31348 16764 8794,'-3'-9'7986,"1"1"-7249,2 8 623,0 0-1057,9 0 125,-6 7-257,5 20 0,0 9-465,-2 2 0,-1 3-128,3 13 1,0-1-1527,-2-13 0,1-4-869,6 17 1221,-9-34-2033,1 2 2444,-9-19 1185,-7-9 0,5 5 0,-5-5 0</inkml:trace>
  <inkml:trace contextRef="#ctx0" brushRef="#br1" timeOffset="350717">31284 17060 9178,'-11'-8'6230,"2"1"-5281,9 7 689,0 0-1559,25 7-205,7-4 0,5-1-790,3 2 1,1 0 780,6-3 1,-1-1 32,-12-1 0,-3-1-100,12-5-210,-2-8 0,-2-5 466,3-14 74,-9 13 1,-6-1-67,-20-10 730,-33 24-590,8 4 232,-27 18-261,24 2-69,-5 9-3020,12-5 3019,0 30-198,8-22 462,8 27-630,6-37-849,25-4 1,8-7-3244,17-17 4355,-12 3 0,-2-2 0,-5-13 0,-22 5 0</inkml:trace>
  <inkml:trace contextRef="#ctx0" brushRef="#br1" timeOffset="350985">32046 16870 9262,'1'4'5900,"0"-1"-9315,-1-3 3927,-20 40-442,14-24 1401,-15 32-1507,19-29 828,1 2-899,3 1-1220,8 15 1047,-2-17 3081,8 22-2986,-8-22 177,0 5-1,-4-9 362,-4 13-238,-3-15-3218,-10 10 2871,0-19-735,-14-1-856,10-3 1256,-11-8 0,19 5 0,-3-6 0</inkml:trace>
  <inkml:trace contextRef="#ctx0" brushRef="#br1" timeOffset="351198">32364 16743 13642,'7'10'2668,"-1"-2"-1856,-8 22-5817,-2-9 5237,-2 15 0,0 2-126,-2 0-141,2-9 0,1 1 901,2 2-1129,0 0-216,0-2-235,0-3 714,-27 16 0,22-25 0,-20 10 0</inkml:trace>
  <inkml:trace contextRef="#ctx0" brushRef="#br1" timeOffset="351349">32173 17039 5189,'33'-1'1727,"-1"0"1,9-1 0,-1-2 493,7-3-2416,-4 1 1,3 1-2471,5-1 1,-1 1 520,-15 2 1,-1-1 2246,9 0 1,-8 0 0,-25 3 0,-2 0-1</inkml:trace>
  <inkml:trace contextRef="#ctx0" brushRef="#br1" timeOffset="355800">13779 2307 4723,'-54'-17'-151,"0"0"1,-3 0 0,1-2 150,6 0 0,-1-2 227,12 6 0,0-1 0,-2-1-87,1 1 1,0 0 0,-5-6 162,5 0 1,-5-4-1,-2-2 1,0-3-1,1-2 1,5 0-146,0-6 1,4-3-1,2-1 1,0-3-1,-1-1 59,4 7 1,-3-2-1,0-1 1,1-2 0,1 1-1,4 0 1,5 0-212,0-5 1,4 1 0,3 0 0,7-2 0,6-2-76,7 2 1,6-3 0,5-1-1,4-2 1,3 2 0,2 2 0,1 4 85,6 1 1,3 3 0,2 3-1,4 0 1,0 0 0,2-1-8,-5 3 1,2-2 0,2-1 0,0 0 0,2 2 0,0 1 0,0 2 0,0 5 14,6-2 0,0 4 0,1 2 0,2 3 1,1 3-1,3 3-1,-3 6 0,3 3 0,2 2 1,2 2-1,-1 1 0,-1 2 1,-3 0-1,-5-1-55,14 0 0,-6 2 0,-1 0 1,5 2 29,-11-1 1,2 0 0,3 0 0,0 1 0,0 1-1,-1 1 1,-4 2-105,7 4 0,-1 2 1,-2 1-1,-3 1 1,0 2-182,0-1 1,-3 2 0,0 1 0,3 6 212,-2 2 0,4 5 0,1 3 1,0 1-1,-4 1 0,-5-2 37,-2 2 0,-5-2 1,-1 3-1,0 7 25,-3-2 1,1 5 0,2 3-1,-1 3 1,-2 2 0,-3-2-1,-5 0-5,-5-1 1,-3-1 0,-4 1 0,-1 1-1,-1 0 1,1 2 13,0-4 0,0 3 1,0 1-1,-1-1 1,-1 1-1,-3-2 1,-2-3 12,-1 8 0,-2-2 0,-4-2 1,-3 0-1,-5-1 58,-7 0 0,-5 1 0,-4-2 0,-2-3 1,-1-4 122,-3-4 1,-3-4-1,-1-3 1,-1 3-82,-5 6 0,-1 3 1,-1-3-1,-2-5-55,3-9 1,-1-4 0,-1-3 0,1-2-28,-4 0 1,0-4 0,-1 0-30,-3-1 0,-1-1 0,-1-1-58,1-1 0,-1-1 0,-10-2 78,19-4 0,-6-1 1,-4-1-1,-3 0 0,-2-2 1,1-1-1,1-1 0,4-1 30,-3-3 1,2-2-1,1-2 1,-1-1-1,1 0 1,-1 0-1,-2 2-11,1 1 0,-2 2 0,-1 1 1,0-1-1,0 0 0,2-2 0,1-3 1,4-3-7,-8-8 0,0-4 0,3-3 0,4-2 0,4 1 0,7 2-157,0-4 0,8 0 0,2-8 71,5-5 0,0-8 1,2-4-1,4 1 1,5 6 195,5 0 1,6 4-1,5-5-265,4-3 0,4-7 0,3-2 0,3 4 0,3 7 11,7 3 1,4 7 0,4 0-12,-3 1 0,2-2 0,5 2 0,8 2-210,-3 12 1,7 1-1,5 1 1,4 1-1,1 1 1,0 1 0,-2 2-1,-4 2 332,3 0 0,-3 4 0,0 1 0,0 1 0,0-1 0,3-2 0,-6 0 0,3-3 0,1 0 0,1-1 0,-2 1 0,-1 2 0,-4 2 0,-5 5 0,15 5 0,0 0 0,0 0 0</inkml:trace>
  <inkml:trace contextRef="#ctx0" brushRef="#br1" timeOffset="360852">5588 3895 10701,'6'6'2657,"-1"-1"-2558,-5-5 217,0 0 1375,-21-30-1442,11 18-27,-17-23-35,13 27 51,-2 0-28,-3 0 120,-12 1 1,-4 0-233,-7 1 32,2 2 1,-8 0 0,5 3-79,11 1 0,0 2-48,-18 0 0,-6 3-21,1 5 0,-4 4 1,5-1-433,5-2 1,-2 2 449,5 0 1,-9 3 0,-2 1-1,2 0 1,9-2-980,-8 4 0,4 0 978,-2 1 0,-3 1 0,0 2 5,3 2 1,1 2 0,2 0-821,5-1 0,2 0 0,-2 0 836,6-3 1,-1 0 0,0 1 0,1 1 26,-9 10 1,1 1-1,4-2-441,4-2 1,1 2 406,-2 3 0,-3 4 0,2 3-292,10-8 0,1 2 0,0 0 0,2 0 298,-5 3 1,1 0 0,0 3 37,1 3 1,-1 5 0,1-1 0,6-6-129,0 5 0,3-1 85,4-7 0,-1 3 0,4-2 49,1 0 1,3 4 5,3 3 1,2 9 0,1 1-1,1-6-52,1-10 0,1-3 0,0 4-8,0 10 1,0 5-1,2 1 1,1-4 29,4-3 0,3-2 0,0-3-76,-3-8 1,1-3-1,1 3 37,1 8 0,2 3 0,2 2 15,1-8 1,3 3 0,0 2 0,1-3 0,-2-4-16,0 2 0,0-5 0,2 5 79,-2-3 1,3 4 0,0 2 0,1-2 0,-1-5-50,5 5 1,0-5 0,-1-3 1,5 9 1,1 1 307,-5-12 1,2 3 0,1 1 0,-1-3-320,4 4 0,0-3 1,1 1-151,-2-4 0,1 2 0,1 0 0,-2-3 144,3 2 1,-1-1 0,2-1-14,7 6 0,3 0 0,-4-4 392,-2-4 1,0-3-395,-8-4 1,2 1 0,5-1-175,10 0 0,5 1 0,2-1 1,-6-4 188,4 3 1,1-2 1,-9-5 1,8 2-1,2 0 1,-3-2 0,-8-5-106,4-3 0,-2-3 85,6 2 0,5 0 0,1-1-2,-10-3 0,2 0 0,-1 0 0,-1-1 4,6 2 0,-1-1 0,1 1 15,-7-2 1,2 0-1,-1-1 1,-2 0-64,4 0 1,-2-1-1,-2-1 21,7 1 1,3-1-40,0 0 1,6-1 0,2-3-14,-6-3 0,3-4 0,0 0 0,-3 1 62,0 1 0,-2 0 0,3-2 24,-6-1 0,6-3 1,0-1-1,-3 1 1,-8 1-61,9-5 0,-4-1 37,-10 4 1,4-2 0,1-1 0,0-1-37,8-6 1,1-2 0,-1-1 0,-2 2 39,1 1 0,-4 1 0,4-4-16,-9 4 1,5-4-1,0 0 1,-3 0 0,-8 4-315,5-6 0,-5 1 342,-5 4 0,2-3 0,-3 2 624,-1-2 1,1-3-626,2-7 0,3-5 0,-2 1-11,-5 4 1,-1 1 0,1-4 30,1 0 0,1-5 0,1 1 0,-4 3 132,-2 1 1,-3 2-1,-1 1-153,0-1 0,0 0 0,-3 3-20,2-4 0,0-2-20,-2-1 0,3-6 0,0-3 0,-2 4 45,-2-1 1,-1 2 0,1-2-4,0 0 0,2-4 0,-1 2 0,-3 4-2,-5 5 0,-2 3 0,-2 2 2,0-4 0,-1 1 0,0 2 0,-1-5 34,-2-1 0,0-7 1,-1-1-1,0 5-34,1-7 0,-1-2 22,-2 8 1,0-7-1,0-4 1,-1 4-1,0 10-309,-3-5 1,0 5 331,0-1 1,0-3 0,-4 1-221,-6-5 1,-4 1 0,1 4 230,2 6 0,-3-1 12,-2-3 1,-6-6 0,-1-1-1,2 7 421,-8-3 1,-3 1-435,4 9 0,-6-4 0,-3-2 0,2 1 0,3 6 112,2 2 1,2 4-1,-3-2-167,-3-2 1,-5-4 0,1 3 0,5 7-1,1 6 0,1 4 187,1 1 1,-3-1 0,-4 0-192,-8-1 1,-5-2 0,-1 1-1,3 1 490,0 0 1,3 0-1,-5 0-497,7 5 0,-7-1 1,-2-1-1,0 1 1,4 1-1,6 3-660,1 1 1,5 3-1,-3 0 658,-3-2 1,-4-1-1,-3 0 1,0 3-19,2 3 0,-3 1 0,-1 2 1,3 0-1,4 0 226,-3 0 0,6 0 0,-8 2-294,1 1 1,-9 1-1,-4 1 1,0 1 0,4 1-1,10 0-438,3 2 0,7 1 0,-3 1 443,-4 0 1,-3 0 0,-1 3 0,-1 4-1477,4 5 0,-2 5 1,0 3-1,3 1 0,5-3 1570,-1 6 0,5 0 0,-3 1 0,-7-2 0,-5 2 0,3-1 0,14-3 0,20-3 0,0 1 0</inkml:trace>
  <inkml:trace contextRef="#ctx0" brushRef="#br1" timeOffset="365354">4932 3027 6819,'6'5'3769,"-1"-1"-1045,-5-4-1895,0 0 233,6-11-435,5 8 24,3-6-424,18 28 1343,-6 12-2220,-1 9 1,-1 3-118,1 8-753,-9-4 1,-6-1-813,-11-14-684,-23 5 3016,5-26 1423,-29-17-183,30 1-159,-7-5 812,12 12-1498,7 2 501,1 10-566,11-2-142,5 3-70,5-4-110,40 0-249,-22-10 71,-1 0 1,0-4-701,11-24 556,-11 3 96,8-12 232,-17-4 0,-2-2 311,-1 0 136,0-4 1,-4 3 12,-12 20-74,1 0 54,-1 35-172,-3 3-18,3 42-264,-2-14-34,-1-14 0,1 4-684,4 15 0,2-2-1159,-1 4 1591,0-11 1,-1-6 106,-4-21-258,-11-26 899,2 2 126,-6-13 648,4-2-466,4 8 84,1-6 694,21-5-1548,-5 13-3515,31-18 3338,-16 22-212,10-6-2645,-8 4 1,-1 0 785,-1 0 2248,0-1 0,-4 2 0,-16 8 0,0-1 0</inkml:trace>
  <inkml:trace contextRef="#ctx0" brushRef="#br1" timeOffset="365753">5652 3006 12518,'3'0'2582,"0"0"-1969,-3 0-1083,65 19 515,-29 16-24,2-16 0,-3 1 96,-13 25 105,-23 9-427,0-29-293,-6 18 657,5-39-16,5-20 36,3 2 194,9-28-152,-3 15-98,5-10-8,6-1 0,3 2 221,0 2-513,10-3 1,0 7 176,-13 21 554,6 32 1,-3 12-512,-17-6 1,-4 1-67,9 14 1,-3 0-300,-13 12-5836,-8-3 6158,6-17 0,-3 6 0,7-25 0</inkml:trace>
  <inkml:trace contextRef="#ctx0" brushRef="#br1" timeOffset="368753">5207 3683 11059,'1'10'972,"-2"29"-1233,-1 3 0,1 7 266,1 9 1,1 2-561,1-16 1,-1 1-1,2-3 482,3 13 0,2-6 55,0-16 0,1-2-116,10 26-67,-2-16 1,0-3 519,-2-4-19,4 12-294,-27-52 665,-6-5-161,-16-18 0,-2-3-365,0 1-145,-6-8 1,1 2 346,12 12 73,-7-3 1000,-14 21-1344,20 43-191,-9-12-423,52 22 1,17 1 55,1-18 127,17 0 1,2-6-495,-2-19 373,-18-3 0,4-6-1626,5-11 0,4-8 0,-5 3 2074,-11 4 0,-1-1 28,10-5 0,4-4 0,-12 2 728,-13-4-372,-9 3 302,-5 3 3167,-42 7-3337,15 15 162,-15 14 1,0 7-471,10 7-273,5 12 1,6 0-26,14-13-346,18 22 240,6-42-3,11 0 432,5-21 0,1-6 128,2-2-199,-5 2 1,-4 1 3223,-13 5-3369,-13 12-294,14 2-29,-8 0-4154,33-20 3785,-28 7 101,3-11 0,-2-3 302,-10 1 1075,-1-26 1,-1-4 784,-4 12 642,1-8 1,-2 5-1506,-1 28-322,0 0 1331,0 53-1404,0-6-250,4 22 0,1 3-192,2 2-798,7-7 1,4 7 0,-1-8-2782,2 2 3205,7 0 1,-12-15-2399,-40-50 3304,10 2 19,-25-20-2761,15 4 3324,8 9 275,-4-5 1756,9 8-2778,18 11-101,-1 0-168,28 7 0,10 5 135,14-6-44,-16 2 0,-2-1 3404,5-4-2683,-25 1-288,-9 3 47,-2-1-636,-16 2-35,0 0-292,-19 14 291,19 8 98,-5 2 9,21 3-384,40-4 277,-21-13 36,28 4 107,-21-21 82,-9 1 570,33-11-618,-35 10-29,23 0-10,-34 10-9019,37 13 5191,-26-10 3833,30 9 0,-41-15 0,0 0 0</inkml:trace>
  <inkml:trace contextRef="#ctx0" brushRef="#br1" timeOffset="369693">4890 5800 11482,'5'11'2353,"0"-2"-2202,-5-9 263,0 0 1647,25 100-4140,-18-71 0,1 1 1904,2 10 1,2 4-1,-2-6-628,5 8 998,-1-36 0,-7-2 0,1-12 0</inkml:trace>
  <inkml:trace contextRef="#ctx0" brushRef="#br1" timeOffset="369842">4762 5778 11311,'-2'-3'3361,"-1"0"-4576,45-19-1594,-10 17 0,4 3 2809,6-5 0,-1 0 0,-6 6 0,-5 3 0,-4 7 0</inkml:trace>
  <inkml:trace contextRef="#ctx0" brushRef="#br1" timeOffset="370659">5207 5906 7906,'5'33'3075,"0"1"0,3 15-2073,-5-41-781,-2-11 85,12-54 128,0 11-346,-7 11 0,2 2-250,7 1 38,-8 29-1096,18 15 467,-10 1-239,14 8-621,2-8 0,3-3 703,5 0 74,13-6 1,1-6 835,-12-8 2568,5-24 1,-6-8-1339,-17-8-2076,-4 9 1,-5-1 1374,-21-4-47,-4 14 808,-8 7 1,-3 3-1106,0 1-996,-27 5 819,32 29-182,1 38 0,8 11 52,14-18 1,2 0 68,-6-2 1,-2 3 0,5-4-37,9-4 1,6-2-406,9 10 0,0-2-236,-12-17 1,-1-1 291,10 14 0,-3-4 1522,-13-15-6723,-32-32 5356,10 0 1810,-24-25-1063,21 13 94,-1-9 4259,2-5-4016,8 20 196,2-12-773,11 24-73,9-3-1977,25-6 0,7 0 1630,0-2-662,-10 4 0,6-1 0,-7 1 626,4-4 70,7-4 377,-13-21-268,-20 19 145,-5-28-2,-17 32-34,-8-4 554,-17 6-601,15 12 2811,-22 17-2608,28 6-118,5 14 0,4 2-324,6-6-14,6 2 1,4-2-26,9-12 118,10 3-563,11-16 0,2-5-188,1-1-47,1-2 1,-2-3-864,-14-7 1812,6-9 0,-20 13 0,3-4 0</inkml:trace>
  <inkml:trace contextRef="#ctx0" brushRef="#br1" timeOffset="371003">6456 5652 10821,'6'9'1089,"-2"-1"-397,-4-8-692,0 0-470,31 28 162,-19-11 666,20 21 6,-28-27 782,-4-5-1146,-2-9-874,6-49 538,12 21 0,2-2 159,-4-7 1,1 0-39,10 4 1,3 3-1470,5 2 0,0 3 1684,2-5 0,-9 11 0,-3 3 0,-14 11 0</inkml:trace>
  <inkml:trace contextRef="#ctx0" brushRef="#br1" timeOffset="371440">4466 5313 6784,'1'6'-19,"-1"-1"1,0-5 0,0 0 0</inkml:trace>
  <inkml:trace contextRef="#ctx0" brushRef="#br1" timeOffset="371707">4466 5165 0,'17'-13'2268,"-2"-27"1445,-15 25-1354,0-29-1452,-3 29-196,0-1-358,-2 8-566,2 8 1241,-7 33-986,5-1-42,1-3 0,1 6-214,9 24 0,3 0 63,-4-26 0,2-1 827,6 27 1,4-5-1119,5-15 5,3-6-109,0-5-6113,31-7 4878,-33-14 1781,16-12 0,-40-2 0,-1-2 0</inkml:trace>
  <inkml:trace contextRef="#ctx0" brushRef="#br1" timeOffset="371856">4424 5397 8884,'-9'-2'5844,"41"1"-5872,-5 0-1787,17-7 1,14-5-1,-7-2 1815,-11-2 0,-1-1 0,1 3 0,2 0 0,-7 1 0,-1-10 0</inkml:trace>
  <inkml:trace contextRef="#ctx0" brushRef="#br1" timeOffset="372005">4890 5186 1526,'9'46'3506,"0"-14"-821,-5 12-2802,6-9-337,-2-9 1339,4 6-5566,10-8 4681,-12-20 0,7 7 0,-16-19 0</inkml:trace>
  <inkml:trace contextRef="#ctx0" brushRef="#br1" timeOffset="372155">4763 4974 13030,'4'6'735,"0"-2"-844,-4-4-217,0 0-3933,51 0 2708,-29-1 1551,13 1 0,-2-1 0,-20 1 0,1-1 0</inkml:trace>
  <inkml:trace contextRef="#ctx0" brushRef="#br1" timeOffset="372338">5080 4890 8847,'4'40'3399,"0"0"1,3 4-3475,1-1 1,2 8-1,0-8-272,7 8-1338,7 2 1,1-4 393,-9-22-487,13 10 518,-28-44-383,-2-3 1643,-3-9 0,2 10 0,-2-3 0</inkml:trace>
  <inkml:trace contextRef="#ctx0" brushRef="#br1" timeOffset="372507">5207 4911 7797,'15'27'2457,"1"0"1,1 11-1,1 5 1,-3-5-1770,3 12-1522,0 2 1,0-4 407,-5-20-112,-2-4 386,-2-6-7151,-5 6 7358,-14-14 1,6 3-1,-10-13 1</inkml:trace>
  <inkml:trace contextRef="#ctx0" brushRef="#br1" timeOffset="372659">5059 5186 12398,'-1'-5'3693,"0"1"-3835,49-4-2061,-2-8 1,2-1 1342,-6 6 0,0-2-504,1-4 1,3-4 0,-9 4 300,1-5 0,5-3 1,-30 17-1</inkml:trace>
  <inkml:trace contextRef="#ctx0" brushRef="#br1" timeOffset="372792">5652 4953 7716,'6'45'3401,"0"0"0,0-8-3711,2 19 1,1-3-3056,-3-28 2723,1 2 855,-9-20 1,2-2-1,-5-6 1</inkml:trace>
  <inkml:trace contextRef="#ctx0" brushRef="#br1" timeOffset="373339">5525 4847 10043,'2'10'3214,"1"-2"-1480,-3-8-1451,0 0 190,44-21-386,-23 18-124,25 2 1,1 3 39,-17 12 22,2 2 0,-1-1-25,-13-5-53,5 3-625,11-1 600,-17-6 78,21 2 62,-25-9 27,3-3 177,18-38-372,-16 18-471,1-2 0,-1 0 683,-4 6-106,-1 2 0,0 4-294,15-3 208,-15 9 172,12-1 130,-19 13 1106,1 4-1081,6 46-269,-6-22-44,4 18 1,1 2-47,0-8-36,3-7 0,4 6 0,-2-7 90,4 3-75,4 1 1,-3-5 138,-13-24 714,-3-7-717,-10-11 14,-5-9 84,-3-11-95,6 3 7,13-14 0,6-2-141,5 5-335,15-7 0,6 4-393,-3 18 183,12 3 1,-1 2-1,-20 7 1,21-1 0</inkml:trace>
  <inkml:trace contextRef="#ctx0" brushRef="#br1" timeOffset="373839">4932 6604 7716,'-9'-5'2255,"3"1"1036,44-11-2507,-6 2-483,3-1 0,4-2 137,-9 4 1,6-3-266,4-1 1,12-4-1,7-3 1,1 0 0,-2 1-1,-7 2-473,-6 3 1,-5 2 0,1 0 0,7-3 133,-2 2 1,7-3 0,5-2 0,3-1 0,1-1 0,0 2 0,-4 0-1,-5 3 1,-7 2-98,2-1 0,-7 4 0,0 0 0,5-2 263,3-1 0,6-2 0,4-1 0,1-1 0,-3 2 0,-6 1 0,-9 3 0,10-2 0,-5 0 0,6-2 0,0 0 0,0 0 0</inkml:trace>
  <inkml:trace contextRef="#ctx0" brushRef="#br1" timeOffset="374249">5567 6625 6336,'-5'-3'0,"1"0"0</inkml:trace>
  <inkml:trace contextRef="#ctx0" brushRef="#br1" timeOffset="374540">5313 6731 10062,'9'8'4302,"-2"-2"-3641,-7-6 16,0 0 807,26 50-1610,-13-25-226,7 14 1,1-1-189,-6-8 540,20 15 0,-24-31 0,9 3 0</inkml:trace>
  <inkml:trace contextRef="#ctx0" brushRef="#br1" timeOffset="374940">5271 6689 11194,'3'10'3943,"0"-2"-3927,-3-8-105,0 0-99,32-30-16,-12 20-565,34-4 0,10 7 637,-29 16 1,1 5-1017,5 3 0,5 4 0,-8-1 299,9 17-117,-14 10 947,-34-42 19,-2-1 815,-7-27-202,6 10 1117,-4-37-1293,10 27 2411,18-24-2397,-7 34 815,31 4-1126,-24 19-369,15 17 1,1 2 4,-9-5-84,3 3 0,-2-3-302,-15-15-281,0-1-8361,-7-31 9252,-6 6 0,1-11 0,-4 17 0</inkml:trace>
  <inkml:trace contextRef="#ctx0" brushRef="#br1" timeOffset="375141">5906 6308 6022,'3'7'3831,"0"-1"-960,21 31-3168,7-2 0,4 1 213,-9-4 0,1 0-608,13 8 0,-2-6 266,-6-12-254,-3-3 544,-3-4 136,-8 1 0,-8-10 0,-5 2 0</inkml:trace>
  <inkml:trace contextRef="#ctx0" brushRef="#br1" timeOffset="375806">5969 6540 10400,'44'-3'-107,"1"-1"1,-1 0 0,-5 4-1,-1-4 339,2-10 0,2-6 1,-10 1-233,-4-5 99,-8-9 1,-5 0 132,-11 13 1216,-3-18-1226,-5 37-63,2 1 721,0 2 158,0 30-1038,1-15 1103,8 28-1464,2-30-455,23 0 0,7-3 485,-6-5 84,10-2 1,-1-6 498,-16-8-695,3-7-543,-15-32 1356,-9 23-2626,-4-28 2822,-5 40 1316,0 6-1751,3 8 18,3 6-26,4 2 155,4 1-278,2 1-426,33 17 294,-22-16 3376,31 9-3854,-25-49 458,-8 12-203,0-34 257,-18 28 19,1-8 354,8-22-160,-4 20 19,5-21-53,-9 34-198,-1 2 114,-3 11-92,0-3-57,0 8-97,0-1-4777,-1-5 3519,0 4 1507,-2-3 0,3 5 0,-2 1 0</inkml:trace>
  <inkml:trace contextRef="#ctx0" brushRef="#br1" timeOffset="379558">4741 3154 3664,'10'0'2254,"-3"0"-147,-7 0 962,0 0-1875,12 0-881,-5 3 280,10 1 471,9 37-868,-12-12 133,2 15 0,-2 5-192,-8-16 1,-3 1-24,4 14 1,-2 13-44,-4-18 1,0 9-1,-1 8 1,0 5 0,0 3-1,-1-1 1,0-1 0,1-5-1,0-8-644,0 5 0,0-7 0,0-2 1,-1 4-1,1 8 594,0-16 1,0 6-1,-1 4 1,1 3-1,-1 2 1,1 2 0,-1 0-1,1 0 1,-1-1-1,1-3 1,-1-4 0,1-3-1,-1-7-297,1 15 0,-1-10 0,1-3 0,-1 5 0,1 10 269,0-19 1,0 5 0,1 4 0,-1 4-1,0 2 1,1 4 0,-1 1 0,1 1 0,-1 2-1,1-1 1,0-1 0,-1 0 0,1-3-1,0-2 1,0-2 0,-1-5 0,1-4-250,0 20 0,0-8 1,-1-5-1,1-1 1,0 1-1,1 5 1,-1 8 207,0-20 0,0 6 1,0 2-1,1 4 1,-1 3-1,0 1 0,1 1 1,-1 2-1,1-1 1,-1-1-1,1-1 0,0-1 1,-1-3-1,1-3 1,0-4-1,0-4 0,-1-6-65,3 23 0,-2-11 1,2-5-1,0 2 1,1 11-466,-1-14 0,1 6 0,1 4 0,0 4 0,1 1 0,0 2 0,0 0 0,-1-2 0,1-2 0,-1-3 0,0-5 0,-1-6 302,1 12 1,0-8-1,-1-4 1,0 2-1,1 7 276,0-3 0,1 9 0,1 4 0,0 3 0,0-1 0,-1-3 0,0-7 0,-2-8 0,-1-13 0,-1 0 0,-1-9 0,0 8 0,-1-1 0</inkml:trace>
  <inkml:trace contextRef="#ctx0" brushRef="#br1" timeOffset="380158">5906 2688 12185,'7'7'998,"13"15"1,1 3-588,-2 4-702,5 0 1,1 13 623,-9-3 0,-1 11 0,1 7 0,-2 1 1,0-1-1,-2-7-1199,0-1 1,-2-5 0,-1 1 0,3 7 873,-3-7 1,3 5 0,0 4 0,0 1 0,0 1 0,-1-1 0,-1-3-1,-2-5-312,0 15 1,-2-5 0,-1-1 0,0 1 304,0-8 0,0 1 0,-1 1 1,0 0-1,1 0-164,-1 0 1,-1-2 0,1 2 0,1 4 0,0 9 171,-1-18 0,0 6 0,1 4 0,0 3 0,0 4 0,1 1 0,0 2 0,0 0 0,0 0 0,0-1 0,-1-2 0,1-2 0,-1-4 0,0-5-148,0 8 0,0-6 1,0-3-1,-1-1 0,1 0 1,0 2-1,0 5 1,2 6 112,-2-16 1,0 5 0,0 3 0,1 3 0,1 2 0,-1 3 0,1 1 0,0 2 0,0 0 0,0 0 0,0-1 0,0 0 0,0-2 0,-1-1 0,1-3 0,-1-3 0,1-3 0,-2-4 0,1-4 9,1 15 1,0-8 0,-1-5 0,0-3 0,1 2 0,0 4 0,2 8-290,-1-10 1,0 6-1,2 3 1,0 4-1,1 2 1,0 2-1,0 1 1,0 0-1,1 0 1,-1-2-1,0-2 1,-1-3-1,0-3 1,-1-5-1,0-5-33,1 11 0,-1-7 0,0-6 1,-1 0-1,2 3 0,0 6 338,0-2 0,1 7 0,1 5 0,1 2 0,0 1 0,-1-2 0,0-4 0,-1-5 0,-2-8 0,-2-10 0,3 10 0,-3-10 0,0 9 0,0 0 0</inkml:trace>
  <inkml:trace contextRef="#ctx0" brushRef="#br1" timeOffset="381442">3619 7070 10051,'-21'-30'851,"1"0"1,-11-20-820,-3 4 0,-2-2-2895,9 5 1,2-2 2894,-2-7 1,1-3-28,8 17 1,1-1-1,1-9 98,6 5 0,0-7 0,0-5 0,1-4 0,1-2 0,1 0 0,2 2 0,2 5 17,2-7 1,2 3-1,3 1 1,0 0-1,0-1 1,-1-4-101,-4 6 1,-3-3 0,0-1-1,-1-1 1,2 0 0,4 1-1,4 1 1,8 3-47,7 1 1,7-1-1,5 0 1,3 2-1,2 2 1,0 4-1,-2 5 1,-3 6-132,11-10 1,-1 11 0,5-2 183,-6 3 0,6-4 0,3-1 0,0 2 0,-2 5 0,-5 11-231,3 7 0,-3 9 0,0 3 228,1 1 1,2 4-1,-2 3-26,1-1 0,-1 4 0,2 16-165,-19 1 1,2 11-1,1 7 1,1 7-1,0 4 1,0 3-1,-1 1 1,-1-1-1,-2-3 1,-2-4 0,-2-5 55,7 12 1,-5-7 0,-1-2-1,-2 5 1,3 9 43,-9-19 0,2 5 0,1 3 0,0 4 1,1 3-1,0 1 0,0 1 0,-1 0 1,-2 0-1,-1-3 0,-1-1 0,-4-4 1,-1-5-1,-4-4 169,-1 16 0,-5-8 0,-3-4 0,-6 3 0,-4 6 393,0-12 0,-4 5 1,-3 4-1,-3 2 1,-3 2-1,0 1 1,-2-1-1,0-1 1,1-2-1,1-3 1,2-4-1,3-6-340,-7 11 1,4-7 0,0-4 0,-3 0 0,-4 6-108,2-3 1,-4 5-1,-4 3 1,-1 2-1,0 0 1,-1-4-1,3-4 1,3-7-1,3-9 94,-21 6 1,4-12-117,3 2 1,-8-6-2,10-15 1,-8-5 0,-5-3 0,-1-2-1,4-1 1,6 1-40,-3-1 0,6-2 0,-5-6-21,-1-2 1,-9-4-1,-3-3 1,1-3-1,7-2 1,12 0-26,7-6 0,10-3 1,3-13-11,9 11 0,0-8 0,0-8 1,2-5-1,0-5 0,1-2 0,0-2 1,1 1-1,1 2 0,1 3 0,0 5 1,1 7 60,-1-10 1,3 8-1,0 3 1,2-1 0,-1-2-1,1-9-4,-1 14 1,0-5 0,1-4 0,-2-3-1,2-2 1,-1-1 0,1-1 0,0 1-1,1 3 1,1 1 0,0 5 0,2 3 0,1 7-138,5-16 0,2 9 0,2 4 0,0 1 0,1-2 107,-2 1 0,-1 0 1,2 1-1,4-2 1,7-3 8,1 9 0,6-3 1,6-2-1,2-2 1,3 0-1,1 1 1,-1 1-1,-1 2 0,-3 4 1,-4 4 10,3-4 0,-4 4 0,-1 4 0,3 0 0,7-2-56,0 3 1,6-5 0,5-3 0,2 1 0,2 1 0,-2 5 0,-3 5 0,-5 9 0,-7 11 57,9 12 1,-7 16-1,0 15-125,-17-6 1,0 10 0,1 8-1,1 6 1,-1 5 0,0 3-1,0 2 1,-2 0 0,-1-2-1,-1-2 1,-2-6 0,-3-5 103,3 7 0,-3-7 0,-2-2 0,-2 0 0,0 5 0,1 8 53,-3-12 1,1 5-1,0 5 1,1 3 0,0 3-1,0 2 1,-1 1-1,0-1 1,-2-1 0,0-1-1,-2-4 1,-2-4 0,-2-4-1,-2-6 57,-2 14 0,-2-10 1,-4-4-1,-4 3 1,-6 6 74,0-10 0,-3 4 0,-5 3 1,-3 3-1,-2 2 0,-1 1 0,-1-1 1,-1-1-1,2-2 0,1-3 1,2-4-1,3-5-143,-7 10 0,4-7 0,0-4 0,-2 1 0,-6 6-108,4-7 1,-5 6 0,-4 3 0,-2 2 0,-1 1-1,0-2 1,1-4 0,3-3 0,3-8 0,5-7-361,-8 1 0,5-11 1,-4-1 467,-8 0 0,-6 0 0,2-3 0,8-3 0,11-1 0,2-4 0,-16-3 0,-1-1 0</inkml:trace>
  <inkml:trace contextRef="#ctx0" brushRef="#br1" timeOffset="382643">3937 4699 5297,'11'-2'673,"-3"0"2002,-8 2-2261,-25-32-19,12 17-101,-19-27 1194,20 24-1082,-12-22 288,11 17-820,-5-10 2857,15 24-2829,2 7-989,1 0 1474,12 2-379,-7 0 82,12-1-90,-12 0-166,5-4 105,-7 3-40,2-2-14,-4 3 152,8-18 97,-5 10 269,5-18 216,-8 16-619,1 0-11,-2 5 42,0 6 1282,0 0-907,-1-2-345,-1-1 239,-12-30-376,7 15 93,-11-35 50,13 27-221,5-11 0,2-11 0,2 5 127,0 13 1,2-1-585,4-19 1,3-9-1,4 7 194,6 6 0,6 3 177,-1 6 1,5-3 0,3 0-1,-2 4 162,3-2 1,0 3 0,5 1 27,-6 6 1,3-1 0,2 1 0,3 4-1,1 4-957,9 6 0,4 6 1,2 4-1,-2 1 1,-5-1 890,7-4 0,-5 2 0,4 5 45,-8 6 1,7 3-1,-1 2 1,-5 4 0,-11 0-854,-7 9 0,-7 3 1021,10 6 0,0 8 139,-11-4 0,0 7 1,-2 1-1,-2-4-170,2 9 0,-2 0-182,-3-8 1,2 5-1,-2-1 1,-6-9-257,-7 10-2142,-22-29 2514,-13-59 0,9 25 0,-2-24 0</inkml:trace>
  <inkml:trace contextRef="#ctx0" brushRef="#br1" timeOffset="382943">5292 3810 7039,'-4'-12'4005,"0"49"1,4 17-4006,9-7-13,-7-8 1,0 7 0,4-6-27,8-7 0,2-5 39,7 14 525,2-7 0,2-7 920,-3-19-1193,12 5 190,-21-59 1,-6-14-452,0 9-40,-2 8 1,1-7 0,0 7-126,0-6-151,1 8 0,3-7 1,-3 6 49,2-5-219,2-4 0,-3 9-598,-9 34 1092,-14 26 0,10-13 0,-10 18 0</inkml:trace>
  <inkml:trace contextRef="#ctx0" brushRef="#br1" timeOffset="383747">5588 7874 12748,'-30'-37'105,"1"0"1,5-3 0,-3-11-1,-2-6 1,0-3 0,0 3 0,3 5-1447,-4 0 0,2 4 0,1-1 0,-3-7 1411,9 13 1,-1-6 0,-2-4 0,0-2 0,0-1 0,1 1 0,2 3 0,2 3 0,4 7-2,-2-5 0,4 7 0,3 0 0,0-12 42,3 10 1,1-7-1,0-6 1,1-4-1,0-3 1,0-2 0,1 0-1,0 0 1,1 3-1,0 2 1,0 5 0,1 6-298,0-15 1,0 8-1,2 4 1,1-4-1,-1-7 179,0 14 0,0-6 1,0-4-1,1-3 1,-1-2-1,1 1 1,0 1-1,1 3 0,1 4 1,1 6-1,0 6-296,9-19 1,2 11 0,2 2 302,0-1 0,1 1 0,1 1 8,-2 5 1,1 0-1,9 2-49,8 5 0,10 0 0,5 2 0,-1 2 1,-6 4 108,-2 2 1,-3 5 0,5 1-77,1 1 1,8-2 0,1 2-1,-2 5 1,-8 9 3,11 17 0,-6 12-11,-13-9 0,-1 3 0,2 11-8,-10 2 1,2 10-1,1 7 1,2 7 0,0 3-1,0 2 1,-1-1 0,-2-1-1,-2-5 1,-3-6-136,6 9 1,-5-7-1,-2-2 1,0 5 0,2 11 97,-9-23 1,0 6 0,2 3-1,0 4 1,1 3 0,0 2-1,0 1 1,-1 2 0,0-1-1,0 0 1,-2-1 0,0-2-1,-2-2 1,-2-4 0,-2-3-1,-1-5 38,0 16 0,-3-8 0,-3-4 1,-2 1-1,-2 3 0,-1 10 215,-1-17 1,0 5 0,-1 4 0,-2 3-1,0 3 1,-2 3 0,0 0 0,0 1-1,-1 0 1,0-1 0,0-1 0,0-3-1,1-2 1,-1-4 0,1-5 0,0-4-112,-3 13 1,1-8 0,0-5 0,-2-1-1,0 3 1,-3 6 16,1-4 1,-2 6-1,-1 4 1,-1 4-1,-1 0 1,-1-1 0,1-2-1,-1-4 1,1-6-1,0-8 1,2-9 51,-17 12 0,-8-18-319,3-14 0,-10-6 0,-4-3 0,1-3 0,8-2 63,4-3 1,5-4 0,-5-5 111,-1-2 0,-6-5 0,-3-2 0,0-3 0,4 0 0,7 1-7,-3-7 0,8-1 0,-3-14-35,14 13 0,-3-8 0,-1-6 1,-2-5-1,0-3 0,-1-3 0,0-1 1,1 0-1,2 1 0,1 4 0,3 3 1,2 6-5,-3-9 1,4 6 0,2 3 0,2 0 0,-2-4 0,-3-6 47,4 9 0,-2-4 1,-2-4-1,-1-2 0,-1-2 1,1 0-1,0-2 1,1 1-1,2 2 0,2 1 1,3 3-1,3 3-1,1-8 1,5 1 0,2 3 0,2 1 0,2 2 0,0 1 0,-2 0-9,0-8 0,-2 5 0,2 0 0,4-4 0,4-7-89,1 19 0,1-5 0,3-4 0,1-3 0,1-2 0,2-1 0,1-1 0,1 1 0,1 1 0,1 3 0,1 3 0,-1 4 0,2 5-88,5-8 0,0 6 1,2 3-1,2 3 0,2 2 1,5 0-1,4-1 232,-4 8 1,5-2 0,4-1-1,3 0 1,2 0 0,1 2-1,1 1 1,0 3 0,-1 3-1,-3 4 1,-2 5 0,-4 4-47,20 4 0,-5 8 0,-2 8 0,1 6 0,1 5 20,-9 0 1,4 4 0,2 4 0,-1 3 0,-2 3 0,-3 2 0,-6 2 0,-7 1-29,-5 6 0,-8 4 1,-5 3-1,-4 0 1,0 0-1,1-2-8,2-1 0,-1-4 1,-2 1-1,-1 4 1,-2 10 10,-5-14 1,-1 7-1,-2 5 1,0 4 0,-1 3-1,-1 2 1,-1 2-1,0 0 1,0-1 0,-1-1-1,0-2 1,0-4-1,0-5 1,0-4 15,0 13 1,-1-7-1,-1-5 1,0 0 0,-1 4-1,-2 7-12,0-11 1,1 5 0,-2 4 0,0 4 0,-1 2 0,-1 1 0,0 0 0,0-1 0,0-3-1,-1-3 1,0-6 0,0-5 0,0-8 196,-4 10 0,-1-11 0,-1-2 0,-5 5-1433,-3 2 1,-5 4 0,-3 4-1,-1 0 1,-1-1 0,3-6 0,3-6 1227,-4 2 0,3-7 0,-3 3 0,2 0 0,-5 7 0,1-1 0,2-6 0,8-15 0,-4-11 0</inkml:trace>
  <inkml:trace contextRef="#ctx0" brushRef="#br1" timeOffset="384697">7175 7726 10202,'0'-5'899,"0"0"-1809,-43-29 2170,17-3 0,-1-12 1,0-3-1593,3 10 0,-1 0 0,0-6 1,3-9 340,10 12 1,0-6 0,1-5-1,0-5 1,2-3 0,0-1-1,0 0 1,2 1 0,-1 3-1,2 4 1,0 5-469,-2-7 0,2 5 0,1 4 0,1 0 1,0-4-1,2-6 480,1 11 0,0-5 1,1-4-1,0-2 1,0-3-1,1 1 1,1-1-1,0 3 1,0 2-1,1 3 1,1 6-1,1 5 95,2-15 0,2 10 0,3 2 1,5-10-51,-2 11 0,2-6 1,3-5-1,3-4 0,1 0 1,1 0-1,1 1 0,0 5 1,0 4-1,0 7-45,7-7 1,-1 5 0,3 6 0,4 4 0,8 5 84,-5 10 0,8 1 0,5 3 0,3 2 0,1 3 1,0 3-1,-3 5 0,-4 3 0,-7 5-459,4 9 1,-6 6 0,-3 6 0,-1 6 0,2 4 345,-8-3 0,3 4 0,1 5 0,0 3 1,-2 2-1,-1 1 0,-4 0 0,-3-1 1,-6-2-71,-2 7 1,-7 1 0,-4 0 0,-2-1 0,-1 0 0,1-2 51,1-1 0,1-4 0,-2 1 0,-2 3 0,-2 7 97,-4-9 1,-1 5-1,-2 5 1,-2 3-1,0 3 1,-2 1 0,1 0-1,-2-1 1,1-2-1,0-3 1,1-5-1,1-6 21,-3 12 1,2-9 0,-1-2-1,-1 1 1,-3 7-28,1-7 1,-1 7 0,-2 4-1,-2 3 1,0 0 0,0-1-1,-1-4 1,1-4 0,1-8-1,1-9 187,-11 14 0,-6-10-443,-4-5 0,-9 1 1,-1-2-1,6-7-163,0-4 0,1-6 564,-9 3 0,-6 0 0,5-11-2685,-2-18 0,5-9 266,11 7 0,1-3 2208,-20-15 0,5-1 0,17 10 0,-3-9 0</inkml:trace>
  <inkml:trace contextRef="#ctx0" brushRef="#br1" timeOffset="385495">5694 4784 8399,'-7'-12'6998,"2"2"-6245,27-23-162,-7 12-366,1-2 1,5-6 0,3-9 0,5-9 0,2-2 0,-4 7-1045,2-2 1,2-3 807,-6 9 1,3-7 0,3-5 0,3-1 0,1 3 0,1 5-16,9 2 0,3 4 0,1 3 1,0 1-1,-4-1-325,-3-2 0,-4 0 1,1 1-1,5 4 326,5 3 0,7 1 1,1 3-1,-4 6 1,-10 10-20,-4 11 1,-2 13 3,-3 8 0,6 11 1,4 7-1,0 2 1,-4-2-1,-6-6-22,1 0 1,-6-3-1,3 7 10,-2-2 0,4 6 0,2 5 0,1 1 0,-1 1 0,-4-4 0,-5-4-202,-3 2 1,-5-4 0,-1-1 0,-1-1 36,7 7 1,-1-1-1,-3-3-1002,3 16 1,-13-24-275,-24-56 1,-12-25 0,3 2 1574,7 14 1,2-2-314,-9-15 1,-3-7 0,8 6 353,12 15 0,4 3 192,-1 1 0,2-4 1831,3-7 0,2-6 0,0 6-1376,0-14-506,2 0 1,1 12 770,-1 37-753,21 26 1,6 12-285,0 1-460,1 7 1,7 9 0,-6-5 410,-13-12 1,0 1-683,6 8 1,7 10 0,0-1-1,-7-9 579,-8-11 0,-2-2 117,13 11 1,2 5 0,-21-18 271,-48-31-22,19-1-10,-13-10 0,-4-10 149,8-10 1,2-7 0,2 3-297,0 8 0,-1-1 656,-2-9 1,-2-5 0,5 12-704,6 15 3135,-15-12-2946,15 22-1060,-43 0 453,33 13-103,-29 4-219,30-1-462,0 0-381,1-1 798,-14 3 0,22-4 0,-8 0 0</inkml:trace>
  <inkml:trace contextRef="#ctx0" brushRef="#br1" timeOffset="386042">7260 4720 6876,'-27'-16'1042,"6"4"75,-23 4 0,-1 3 1129,17 1-1398,-20-4 1,13 4-437,37 7 232,45 15-1158,2-10 1,10-1 0,-3 0 106,-5 1 1,1-2-949,-4-4 0,8-1 1,-2-3-1,-9-4 1355,-5-10 0,-6-3 0,-4 7 0,-3 0 0,8-13 0</inkml:trace>
  <inkml:trace contextRef="#ctx0" brushRef="#br1" timeOffset="399396">2074 12637 12174,'12'8'1999,"-3"-1"-1898,-32 14 1691,18 11-1744,-13 1-331,26-4-4131,37-36 4011,-17-4 78,24-12-103,-24-4 428,-11 6 115,-2-5-599,-42 2-1009,-25 25-81,-6-2 1574,6 30 0,5 6 0,17-12 0,5 2 0,0-1 0</inkml:trace>
  <inkml:trace contextRef="#ctx0" brushRef="#br1" timeOffset="399533">1778 13208 7095,'56'0'841,"1"0"0,-1 0 0,0 0 0,-6-1 0,-2 0 1,0-2-1,1-1-1878,9-5 0,1-2 1,-1-2-1,-6 2 1037,-6 1 0,-5 0 0,-4 1 0,1 1 0,-9 2 0,-14 3 0</inkml:trace>
  <inkml:trace contextRef="#ctx0" brushRef="#br1" timeOffset="399684">2434 13187 6593,'-4'-8'4673,"-6"36"1,1 19-4821,6-15 0,1 1-58,-6 20 1,1-1-342,6 5-125,1-34 671,1-5 0,-1-9 0,2-2 0</inkml:trace>
  <inkml:trace contextRef="#ctx0" brushRef="#br1" timeOffset="399832">2455 13314 11373,'10'3'1163,"-4"27"1,-3 8-8678,3-2 6795,-5 3 1,3 0 1070,17-9 0,-14-21 1,7 0-1</inkml:trace>
  <inkml:trace contextRef="#ctx0" brushRef="#br1" timeOffset="400198">2752 12637 6650,'0'8'1789,"0"-2"723,0-6-1543,0 0 153,-16 37-1564,34-20 42,-18 22-29,34-30 753,-12-11-540,12-20 2345,-19 9-2599,5-24 254,-23 21 162,-4-4-688,-4 7 434,-29 2 555,11 19 13,-15 2 528,18 35 112,15-2 0,4 4-998,5-8 0,3 1-269,-1 10 0,9-5-2723,18-18 0,4-10 3090,7-12 0,9-1 0,-34-15 0</inkml:trace>
  <inkml:trace contextRef="#ctx0" brushRef="#br1" timeOffset="400613">2942 12827 6703,'0'32'3661,"0"-1"0,2 24-4338,-7-10 1,1 1-4240,8-6 1,3-5 3287,0-4 1888,16 2 59,-13-31 999,3-5-2141,22-21 621,-9 7 877,9-8-90,-18 20 110,-13 12 3163,-6 38-3068,-2-15-335,-1 6 0,-1 0-354,-2-4-101,1 9-441,10 15-528,10-26 577,1 13 11,11-36-647,8-34 1311,-8 3 171,2-13-54,-19 15-27,-7 10 189,-1 2 3502,-16-1-4517,6 7-2056,-17-2 2509,9 5 0,4 1 0,5-1 0</inkml:trace>
  <inkml:trace contextRef="#ctx0" brushRef="#br1" timeOffset="401034">3112 12679 14325,'8'6'644,"-1"-1"-644,-7-5 417,-13 47-811,16-12 1,2 4-101,-2 2 0,2 0 300,4-2 1,3-7-107,13-8 168,10-22 40,-16-4-798,23-11 302,-25 1-42,10-9 1705,-13 10 182,-1 14-921,-8 4-16,-1 23-752,10 7-517,4-12 747,3 1 1216,-4-40-841,-15-2-201,-3-10-187,-10 7-183,1 7 398,-17-17 0,18 19 0,-13-11 0</inkml:trace>
  <inkml:trace contextRef="#ctx0" brushRef="#br1" timeOffset="401434">3556 12700 12711,'6'6'2568,"-1"-1"-2148,-5-5 479,5 35-5150,-2-13 3644,3 14 1,4 2-566,10 5 660,0 2-763,6-23 687,-1-28-3197,7-15 3121,-2-2 1991,3-11-1391,-17 20 704,3 0 1401,-20 30-1257,-3 0-394,-13 22 144,1-6-35,-2 4 149,3-2 1,0 1-333,-1 8-98,3-5 1,3-2-31,6-7 265,5 10-159,4-20-227,32 5-554,-2-20-67,16-2-1015,-11-13 244,-12-3-1570,-1-3 2895,4-7 0,-16 12 0,1-3 0</inkml:trace>
  <inkml:trace contextRef="#ctx0" brushRef="#br1" timeOffset="401733">2244 14034 10901,'6'3'482,"-2"-1"897,51-17-567,-9 2-475,3 0 0,4-2 256,-8 3 0,0-1-533,3 0 0,8-2-296,-13 4 1,7-2-1,4-1 1,2 0-1,-1-1 1,-3 2 129,-1 0 0,-2 1 0,0 0 0,1 0 1,2-1-189,-4 1 0,2 0 0,3-1 0,-1 0 0,0 0 0,-2 1 0,-4 1 103,12-3 0,-3 1 0,-2 1 0,0 1-554,-2 0 1,1 0 0,-2 1 0,-2 1-643,0-1 1,-3 1 0,3 0 1386,1-1 0,4 1 0,-3 0 0,-8 2 0,-9 1 0,-3 1 0,3 0 0,-1 0 0</inkml:trace>
  <inkml:trace contextRef="#ctx0" brushRef="#br1" timeOffset="402249">4805 12594 16534,'-2'58'-812,"3"-1"803,4-13-5908,3 1 5382,3 0-3136,5 10 1408,-5-17 2532,1 11 1,-9-33-1,-1-1 1</inkml:trace>
  <inkml:trace contextRef="#ctx0" brushRef="#br1" timeOffset="402686">4741 12785 12269,'9'6'1103,"-3"-1"-1103,-6-5 857,0 0-1612,72 15 23,-25 11 673,-3-8 0,-2 3-5413,-10 14 6287,-31 10-608,-8-24 1247,-7 11-1454,3-20 616,1-2-1031,2-4-120,3-2-199,3-2-929,14-12 6864,9-7-4025,7-4-4080,-3 4 3612,-1 10-529,-13 10-100,5 4-177,-7 19-56,-4-1 56,-1 15-6,-4-6 287,-3 3 1,0 0 65,0 10-164,0-14 1,-1-3 3440,3-8-3358,5-14-19,23-9-1250,14-23 272,-13 7 0,-1-2-1706,-3-1 1,-3-3 2534,1-14 0,-5 3 0,-4 9 0,2-17 0</inkml:trace>
  <inkml:trace contextRef="#ctx0" brushRef="#br1" timeOffset="402986">5186 12890 12524,'-13'-6'2680,"2"0"-2809,11 6-1232,0 0-3061,41-19 4380,-9 8 375,16-9 1192,-23 22-1068,-23 9 66,0 23-372,-2-7-607,0 5 1,0 0 376,3 0-178,7 22 97,1-35 70,10 3-45,-6-13-288,19-4 306,-16-9-673,18-10 70,-20 1-1507,7-14 594,-13 9 1633,-2-14 0,-6 21 0,-1-4 0</inkml:trace>
  <inkml:trace contextRef="#ctx0" brushRef="#br1" timeOffset="403199">5503 12933 6336,'-6'-9'8106,"16"-3"-9510,15-7 1331,3 3 446,5-9-376,-14 10 3,0 2 0,-2 1 136,-3 3-136,-4 2 599,0 3-241,-6 4 1196,5 12-1792,-5 6-117,0 5-5389,2 16 5744,-3-20 0,0 7 0,-2-20 0</inkml:trace>
  <inkml:trace contextRef="#ctx0" brushRef="#br1" timeOffset="403616">5842 12721 14974,'8'8'-1030,"-2"33"-3742,-5 5 4470,0 7 148,0 3 254,-2-36 547,-2 4 300,-2-10-4180,-1 0 5802,-6 8-1466,7-10-1002,-3 4-101,8-14-115,4-2-1876,2-1 2733,22-5-664,-9 1 2299,12-4-2130,-10 5-104,-7 2 61,0 1 1171,-13 34-1185,-17 15-103,4 8-42,-1-25 0,-1-1 725,3 6-507,6-9 3025,13-7-3375,8-17-432,18-13 0,8-6-883,0-4 1,1-1-567,5-1 1,0-2 1967,0-5 0,-8 3 0,-16 11 0,1-3 0</inkml:trace>
  <inkml:trace contextRef="#ctx0" brushRef="#br1" timeOffset="405804">4657 14160 8329,'-6'-8'1291,"1"1"-313,5 7-1714,0 0 754,-5-8-838,3 3-163,-8-4-185,5 5 1168,-12 3 0,12 1 0,-7 0 0</inkml:trace>
  <inkml:trace contextRef="#ctx0" brushRef="#br1" timeOffset="406283">4043 13801 14679,'15'9'1235,"-4"-1"-6717,-11-8 7134,152-38-1551,-104 26 0,0 1 0,5-1-239,-9 1 0,4-1 0,2 0 0,0 0 0,0 1 139,3 0 0,1-1 0,0 2 1,-2-1-1,-3 2-189,7-2 0,-4 2 1,7-2 29,-14 4 1,4-2 0,3 1 0,2-1 0,0 0-1,-1 1 1,-3 0-628,9-1 0,-3 1 1,0 0-1,-1 0 1,1 0-140,1-1 1,0 1 0,0-1 0,-1 1 0,-3 0 923,5-1 0,1 1 0,-7 0 0,-11 2 0,6-1 0,-7 0 0</inkml:trace>
  <inkml:trace contextRef="#ctx0" brushRef="#br1" timeOffset="446700">8869 3979 13924,'9'7'3198,"-36"26"-5411,9-8 0,-2 3 2455,-10 6 1,-2 5-11,5 2 0,1 6 1,-4 5-299,5-12 0,-2 4 1,-2 2-1,-1 1 0,0 2 1,-1-2 64,4-4 1,-1 0-1,0 1 1,0 0 0,-1 1-1,1-1 1,-1 0-86,1 0 0,-2 1 0,1 1 0,0-1 0,0-1 0,1-1 0,1-2 48,-5 7 1,1 0-1,0-3 1,3-3-1,3-4-87,-7 9 1,4-2-1099,7-6 0,0 1 0,4-4-65,-6 16-893,18 5 521,29-74-135,16-20 904,-14-3 1,0-11 1048,-6 5 0,0-8 0,0-2 0,0 2 697,-3 6 1,1 0-1,-1 1 1,-1-1 96,1-6 1,0-3 0,-2 5 0,-1 14 2842,6 8-3230,-21 61 167,-3 6 0,-2 11 0,0-4-598,-1-2 1,0-2 22,-3 15 0,1 1 219,1-7 1,3 0-195,3 6 0,7-2-22,10-10 0,7-5 15,8-6 0,8-15-283,0-26 0,8-14 1,4-10-1,-1-3 1,-4 5-751,-3 3 1,-3-1 0,0 0 0,1-3 499,4-3 0,3-4 0,0 0 1,-2 1-1,-7 3-961,0-2 1,-6 3 0,-3 3-353,-2 2 1,-3 2-325,13-15 1995,-17 14 0,-9 15 0,-10 8 0</inkml:trace>
  <inkml:trace contextRef="#ctx0" brushRef="#br1" timeOffset="447700">7916 7154 2078,'-27'-30'261,"-1"0"0,1 0 0,0-3 0,-1-1-137,0-2 0,-3-3 1,4 1 237,2-6 1,3 0 368,-2-2 1,1-11-555,10 13 1,0-9 0,-1-8 0,1-3 0,1-1-1,2 1 1,2 5 115,3 1 0,2 2 0,2 0 0,1 1 0,-1-2 1,-1-3-291,-2 6 0,-1-3 0,-2-2 0,1 0 0,0 0 0,2 2 0,2 2 0,3 5 46,5-8 0,2 3 1,2 2-1,3 6 0,1 7 66,7-10 0,10 11 33,5 12 0,10 3 1,3 6-1,0 9-151,-2 15 0,2 12 0,0 3 1,1-2 1,6-8 0,1-1 1,0 2-1,-5 10-16,-11 5 0,-3 5 0,-3 6 1,-1 5-1,-3 4-73,-7-3 0,-2 7 1,-1 4-1,-2 3 1,-1 0-1,-1-1 1,-1-3-1,-1-4-105,1 2 0,-1-5 0,-2-1 0,0 1 0,1 7 215,0-4 0,1 6 0,1 2 1,0 3-1,-2-1 0,-1-1 1,-3-3-1,-4-5 107,-5 6 0,-3-4 0,-3-3 0,-1-1 1,-1-2-54,1 1 1,0-3 0,-3 0 0,-3 3 9,0-3 0,-2 3 1,-2 1-1,-2 1 1,-3-1-1,-4-2 54,-1-3 0,-5-1 0,-2 0 0,-3-2 0,0 1 0,-1-2 0,0-1-25,1-2 1,-2-1 0,0-1-1,0-1 1,-1-1 0,0 1 0,-1-1-27,-5 6 0,0 2 1,-1-1-1,0-3 1,0-4-1,-2-6-125,-2-5 0,-1-3 0,-1-6 0,0-7 0,1-8-181,3-11 1,1-9 0,-1-7-1,1-2 1,2-1 0,1 5 152,-8-2 1,4 3 0,-1-3 0,0-8-10,11 4 1,-3-7 0,0-3 0,-1-3 0,2-2 0,2 1 0,3 2 0,6 4 35,-4-12 1,8 5 0,2-2-1,0-10-46,6 17 1,0-4 0,0-4 0,-1-3 0,1-2-1,0-1 1,1 0 0,2 0 0,1 0 0,3 3 61,0-3 0,2 1 0,2 0 1,1 0-1,2-1 0,0 0 1,1 0-1,2-2 0,-1-1-18,1 7 0,1-2 0,1-1 0,1-1 0,0-1 0,1 1 0,0-1 0,1 1 0,0 1 0,1 1 0,0 2 0,0 2 69,2-11 1,0 2 0,-1 2 0,2 1-1,2 1 1,1 2 0,4 1 0,3 1 52,3 3 0,1 0 1,3 0-1,3 2 1,2 2-1,2 3 0,2 5 1,3 4-88,8 4 0,6 5 0,3 5 0,1 4 0,1 1 0,-2 1 0,-4-1 84,4-5 1,-3 0-1,-1 2 1,3 4 0,4 5-117,-5 7 0,6 3 0,3 2 0,1 4 1,-1 2-1,-2 3 0,-6 2 0,-7 1-99,7 11 1,-9 4 0,-4 4 0,4 3 45,-7-6 0,2 2 0,1 3 0,-2 0 0,-1 2 1,-4-2 68,-3 2 0,-2-1 1,-3 2-1,0 1 0,-1 4-294,-2-1 1,-1 2 0,0 2 0,-1 2 0,-1 1-1,-1 1 1,-2-1 85,-1 2 0,-2 0 1,-1 2-1,-1-1 1,-1 1-1,0 0 0,0 0 258,0-1 1,1 1-1,-1 0 1,0 0-1,-1-1 1,-2 0-1,-2-1 17,-2 6 1,-2-1-1,-1 1 1,-1-2-1,-2-3 1,-1-3 169,-3 5 1,-1-5-1,-1-1 1,-2 0-26,-1-3 0,0 1 0,-2-2 0,-1 0 1,0-3 0,-2 0 0,0-1 0,-1-1 8,-7 11 1,-1-1 0,-1-1-21,0-4 0,-1 0 0,-5 1 2,0-7 1,-6 3-1,-3 0 1,1-1-1,3-5 145,-3 5 1,1-4-1,-7 0-224,4-8 1,-5 4 0,-5 0 0,-1-3 0,0-6-1,3-8-188,-7-8 1,2-8 0,-1-8 0,-2-8 4,10-1 0,-3-5 0,-1-5 0,0-4 1,0-3-1,3-3 0,4-3-6,6 0 1,1-4-1,3-4 1,1-2 0,2-2-1,1-1 1,1-2 0,0 0 63,5 7 1,0-1-1,0-1 1,1 0 0,1-2-1,1-1 1,1-1-1,2-1 1,2-2 0,2-1 88,4 3 0,1-3 0,2-3 0,1-1 0,2-1 0,1-1 0,1 0 1,0 1-1,1 0 0,1 2 0,0 2 0,0 3 0,0 3-35,-1-14 1,2 6 0,-1 2-1,3 2 1,0 0 0,2-3-1,3-3-15,-1 11 1,2-4 0,1-2 0,1-2 0,1 0 0,1 0 0,1 2 0,0 3-1,1 4 1,0 4 0,0 6-242,9-12 0,1 10 0,1 4 1,3-2 220,0 0 1,1-1 0,2 1-1,0 2 1,0 5 26,6-4 1,1 6 0,10 8-130,-5 13 0,9 3 0,6 5 0,2 3 0,0 4 0,-2 5 0,-5 4 67,-1 8 0,-3 8 0,-3 5 1,0 4-1,2 0 0,2 1 17,-5-10 1,3 0-1,2-1 1,1 2 0,0 1-1,-2 3 1,-4 4-1,-4 3 1,-5 6-6,-12-4 0,-3 3 0,-2 5 0,-3 3 1,-1 3-1,-3 2 0,-1 1 0,-2 1 1,-1-1-1,-1 0 0,-1-1 0,0-2 1,-1-3-1,1-3 116,-1 7 1,-1-3-1,-1-1 1,-2-2 0,-1-1-1,-1 1 1,-1 0 0,0 2-1,0 1-45,0 0 0,0 2 1,-1 2-1,0 1 0,0 1 1,-2-1-1,0-1 0,-1-3 1,-1-2-1,-2-5 0,-1-4 181,-7 11 0,-3-7 1,-1-4-1,-2-2 1,-2 0-68,-4 6 0,-3-2 0,-2-2 1,-6-1-27,5-9 0,-5 1 0,-2-1 0,-2-2 0,-1-2 0,0-4-212,1-3 1,-2-3 0,0-2-1,0-2 1,-2-2 0,-1-3-5,-3 1 1,-2 1-1,-1-2 1,0-7-1,1-7 1,3-13-125,10-8 0,1-9 0,0-8 1,1-6-1,1-5 0,1-2 0,1-2 1,2 1-1,2 1 0,3 5-91,0-2 0,3 1 0,3 0 0,1 0 0,1-1 1,1-1-1,-1-2 0,-1-1 265,1 4 0,0-1 0,-1-3 0,0 0 0,-1-2 1,2 1-1,0 0 0,2 0 0,2 2 0,1 2 1,4 2-294,-1-15 1,3 1 0,4 2 0,1 2 0,3 3 0,-1 1 48,1-7 0,0 6 0,4-2 1,7-5 277,4 11 0,6-5 0,4-4 0,3-1 0,0 1 0,-1 1 0,-2 6 0,-6 6 0,-1-2 0,-5 7 0,1 1 0,4-5 0,12-7 0,1 0 0,-1 1 0,0-1 0,0 0 0,0 0 0</inkml:trace>
  <inkml:trace contextRef="#ctx0" brushRef="#br1" timeOffset="449898">8275 4254 3301,'-42'36'-15,"0"-1"1,0 0 0,1 0 0,-1 0 0,0 0 0,0 0 0,2 0 0,-2 1-1,0 1 1,-2 2 0,0 0 0,0 0 0,-1 1 0,1 1 0,0-1 0,0 0 9,4-2 1,0-1 0,1-1 0,1 1 0,-1 0 0,0 1 0,-1 1 0,-1 1 0,-2 2 0,-2 1 0,-2 3 59,12-13 0,-1 2 0,-1 1 0,-1 2 0,-1 0 0,-2 1 1,0 1-1,0 1 0,-2 0 0,0 1 0,0 0 0,-1 1 1,0 0-1,0 0 0,0 1 0,0-1 0,0 0 0,0 0 1,1 0-1,0-1 0,1 0 0,0-1 0,1-1 8,-2 3 1,0-1 0,0 0-1,1 1 1,-1-1 0,1 0-1,0 0 1,0 0 0,0 0-1,0 0 1,0-1 0,0 1-1,0 0 1,0 0 0,0 0-1,1-1 1,-1 1 0,0 0-1,0 0 1,1-1 0,-1 1-63,0 0 1,1-1 0,-1 1-1,0 0 1,0 0 0,0-1 0,0 1-1,0 0 1,0 0 0,0 0 0,0 0-1,1-1 1,-1 1 0,1-1 0,0 0-1,0 0 1,1-1 0,0 1-1,1-1 1,0 0 0,0-1-24,-3 4 0,0 0 0,1-1 1,-1 1-1,1-1 0,1 0 1,-1 0-1,1-1 0,0 1 0,1-2 1,0 1-1,1 0 0,0-1 1,0 0-1,1-1 0,1 0 0,0 0-420,-6 8 0,0-1 0,1 1 1,1-2-1,0 1 0,1-1 0,1-1 1,0 0-1,1-1 0,0-1 0,1 0 1,1-2 441,-4 4 0,2-2 0,0-1 0,2-1 0,-1 0 0,2-1 0,-1 1 0,0-1 0,1 1 0,-6 7 0,-3 3 0,0 1 0,1-1 0,1-2 0,5-4 0,6-8 0,6-7 0,-13 16 0</inkml:trace>
  <inkml:trace contextRef="#ctx0" brushRef="#br1" timeOffset="450298">2434 5546 9346,'1'6'-266,"0"-1"767,47-7-1726,-5 14 0,8 7 0,0-2 1454,-4-5 1,-1-2-1,6 4-94,-9 0 1,4 3 0,3 3 0,2 1 0,3 1 0,1 1-212,-9-5 1,2 2 0,1 1 0,2 0 0,1 1 0,1 1 0,1-1 0,0 1-1,1 0 1,0-1 61,-7-2 1,1 0-1,0-1 1,0 1 0,1 0-1,1 0 1,0 0 0,1 1-1,-1-1 1,2 1 0,0 0-1,0 0 1,1-1-17,-2 1 0,0 0 0,0-1 0,0 1 0,1 0 1,0 1-1,1-1 0,0 0 0,1 1 0,1-1 0,0 1 1,2-1-1,0 0 0,1 1 0,2-1 90,-10-3 1,2 0-1,1 0 1,1 0-1,2 0 1,0 1-1,1-1 1,1 1-1,0-1 1,1 1-1,-1-1 1,1 0-1,-1 0 1,0 0-1,0 0 1,-2-1-1,0 0 1,-1 0-1,-1-1 1,-2 0-1,-1-1 1,-2 0-155,8 3 0,-1-2 1,-2 1-1,-2-2 0,0 0 1,-2 0-1,0 0 0,0-1 1,-1 0-1,1 1 0,1-1 1,0 1-1,2 0 1,1 0 58,-2-1 1,1 1-1,1 0 1,2 1-1,1-1 1,1 1 0,-1-1-1,1 1 1,-1-1-1,-1 0 1,0 0-1,-2 0 1,-2-1 0,-1-1-1,-3 0 1,-3-1-1,-2-1-139,18 5 0,-4-2 0,-3-1 0,-3 0 0,-3-2 0,-2 1 0,-1 0-399,10 2 0,-5 0 1,-1-1-1,1 2 573,4 2 0,2 2 0,-2-1 0,-6-2 0,5 1 0,-4 0 0,2 2 0,0 1 0</inkml:trace>
  <inkml:trace contextRef="#ctx0" brushRef="#br1" timeOffset="450433">9398 8234 19423,'10'1'-147,"-3"-1"1,-7 0 0,0 0 0</inkml:trace>
  <inkml:trace contextRef="#ctx0" brushRef="#br1" timeOffset="451648">12827 2731 12882,'11'7'1280,"-2"0"-2056,19-15 0,15-10 0,2 0 954,-5 5 1,2 0-1,3-1-612,2-1 1,3-3-1,3 0 1,1 1 596,-5 3 0,1 0 0,2 0 0,3 0 0,3-1-113,-8 2 0,4 1 1,1-2-1,2 1 1,1-1-1,1 1 0,-1 0 1,-1 0-316,0 1 1,0 0-1,0 0 1,1 0-1,-1 0 1,0 1 0,1-1-1,-1 0 185,1 0 1,1 0 0,0-1 0,0 1 0,-1 0 0,-1 1 0,-3 0 0,-2 1-276,10 0 1,-2 0-1,-3 1 1,-6 2-1,-6 1-107,11-2 0,-23 7-2765,-30 6 3222,-28 4 0,-24 0 1,-5 1 72,6-1 1,-4 0 0,-2 1-1,0 0-74,6-2 0,1 1 0,-2-1 0,-1 1 0,-3 0 130,4-2 1,-4 1 0,-2 0 0,-1-1 0,2 1 0,3-1 0,5-1 143,-5 1 0,6-1 1,0-1-1,-5 2 33,-2-1 1,-6 1 0,-3 0-1,1 0 1,4 0 0,9-2-191,2 0 1,7-1 0,0 0 147,-6 1 0,-1-1 1,8 0 353,-7-1-427,70-9 1,33-6 0,3 0-66,-12 1 1,2 0 0,3-1 0,3-1-66,-8 3 1,1 0-1,3-1 1,1 0-1,2-1 1,2 1-44,-10 0 1,2 1 0,3-1-1,0-1 1,1 1 0,0-1 0,-2 1-1,-2 1 1,-2 0-44,7-2 1,-5 2 0,-1 0-1,0 0 1,4-1 0,6 0-396,-11 2 1,4-1 0,4 0-1,2-1 1,3 1 0,0-1 0,0 0-1,0 0 1,-1 0 0,-2 1 0,-3 1-1,-3 0 425,3-1 0,-1 1 0,-3 1 0,-2-1 0,0 1 0,0 0 0,0 0 0,2 0 0,4-1 0,2 0 0,1-1 0,0 1 0,-2 0 0,-2 1 0,-5 0 0,-4 1 0,12-2 0,0 0 0,0 0 0</inkml:trace>
  <inkml:trace contextRef="#ctx0" brushRef="#br1" timeOffset="460351">10478 14161 13344,'4'11'1473,"7"30"-955,-4-10-2902,0 2 1,1 3 2661,-1-3 1,-1 0-700,1 4 0,0 3 354,2 8 1,2 5 0,-1 0-89,1-5 0,0 0 0,0 0 51,0 2 1,-1 0 0,1-3-61,2 6 0,-1-9-334,-5-13 69,-3-10-117,-8-10 51,-3-14-2294,-17-29 2070,3-6 328,0-6 1,-2-4 390,9 15 0,-2-4 477,-2-9 0,-5-11 1,1-3-1,2 6 1,3 6 1,3 2 0,-2-2-363,-1 0 1,-1-4 0,1 1 0,3 3 579,4 5 0,2 2 0,2 6-77,0-17 465,20 18 1,9 7-847,6 22 0,5 9-259,8 1 0,1 6-7,-4 6 0,-5 8 8,-11 9 1,-5 9-1,-6-1 283,-11 2 0,-6 1 783,3 16 0,-7-3-1046,-8-24 0,-7-6-2311,-10-5 1,0-7 499,-2-3-1488,-16 1 3289,31-34 1,11 14 0,2-14-1</inkml:trace>
  <inkml:trace contextRef="#ctx0" brushRef="#br1" timeOffset="460604">10774 14139 10723,'1'10'3448,"39"34"-3079,-21-25-249,6 5 1,-1 2 13,-8-2 578,3 20 111,-10-20-322,1 8 644,-10-27-1125,0-10-1018,-1-29 877,0 4-38,2-26 154,3 25 1,1 1-29,4-14-3319,5-11 737,7 14-6077,2 24 8692,4 1 0,-10 18 0,-10 3 0</inkml:trace>
  <inkml:trace contextRef="#ctx0" brushRef="#br1" timeOffset="460950">11282 14097 12036,'3'2'5285,"-34"15"-4843,8 4-162,-20 9 115,21 18-504,20-11-73,3 0-26,14-14 52,2-17 102,2-4-125,9-12 0,0-3 137,2-4 42,-2-1 0,-3-2-59,-10-5 59,-5 0-2905,-4-10 2992,-3 16-252,-2-4-252,0 22 417,1 7 305,2 13-2501,-2-2 1485,9 31-339,-1-22 62,4 9-2112,4-24 1008,-4-8-291,25-17 2383,-12-7 0,3 1 0,-17 3 0</inkml:trace>
  <inkml:trace contextRef="#ctx0" brushRef="#br1" timeOffset="461287">11599 14055 10370,'-4'36'3811,"-1"1"1,14-2-4239,-11 3 0,5-3 60,18-18-55,-2-10-1253,2-3 1560,9-10 1,1-4-810,2-4 43,-2 0 0,-4-2-1939,-11-6 1577,-7-3 197,-5-3 1702,-6-23 1,-2-7 1590,3 20 0,0 0-1764,-3-18 0,1 4 483,3 9 907,2 51-1240,0 5 336,2 38-804,-1-11 15,-1-3 0,3 4-721,6 5 1,1 0 212,-5-13 1,1-1-26,6 8 0,-1-5-2489,-1-11-26,-6-9-1317,-3-1 4185,-10-12 0,4 0 0,-4-3 0</inkml:trace>
  <inkml:trace contextRef="#ctx0" brushRef="#br1" timeOffset="461437">11769 14034 16926,'34'0'-1393,"0"0"0,-4-1 1,2 0 339,13-3 0,0-1 1053,-7-1 0,-5 0 0,-13 2 0,4-2 0</inkml:trace>
  <inkml:trace contextRef="#ctx0" brushRef="#br1" timeOffset="461552">12150 13949 12249,'3'56'-472,"1"0"1,-5-9 0,2-10 0,4-25-1,-8-12 1</inkml:trace>
  <inkml:trace contextRef="#ctx0" brushRef="#br1" timeOffset="461734">12002 13885 8245,'3'11'7023,"0"-3"-7093,31-22-81,-14 11-135,30-9-4152,-10 15 1,0 4 2665,9-1 400,-11 1 1,7 1 0,-7 0 1371,6 3 0,9 3 0,-40-10 0</inkml:trace>
  <inkml:trace contextRef="#ctx0" brushRef="#br1" timeOffset="462205">12510 13949 7282,'-24'53'1966,"1"0"0,0 0 0,7-2 0,4-1 0,12-18-1547,24-25-1156,33-12 278,-28-7-695,19-22 506,-28 8 0,-2-1 774,9-10 384,-8-15-169,-18 40-120,-3-2-389,-5 15 160,0 2 229,-7 17-50,8-7-20,0 7 266,10 8-327,1-13 22,12 13-70,-5-19-42,5 1-106,-5-7-505,14-6 354,-12-2-264,14-21 398,-19 10-3,3-13 50,-1-1 82,-6 14 629,5-9-145,-7 20-364,3 2-159,5 10-163,0-1-527,9 5-3346,2-7 4069,-6-5 0,0 1 0,-13-5 0</inkml:trace>
  <inkml:trace contextRef="#ctx0" brushRef="#br1" timeOffset="462736">12848 13610 10384,'9'10'4876,"-3"-3"-4431,-6-7 633,0 0 1047,34 82-1850,-20-43-690,1 0 1,3 6 0,-3-6 492,1 6-64,-2-10 0,1 0-1641,1-3 1,-1-1 1228,7 13-1133,3 4-2003,-20-39 50,-2-2 3484,-7-9 0,3 1 0,-4-2 0</inkml:trace>
  <inkml:trace contextRef="#ctx0" brushRef="#br1" timeOffset="463085">10753 15028 10384,'-2'-5'1899,"0"0"1319,58-3-8543,-14-3 5538,6 1 0,2-1 113,-12-1 0,2-2 221,4-1 1,5-2 0,9-1-455,-17 7 0,6-2 0,5-1 0,2-1 0,3 0 0,0 1 0,-2-1 0,-2 2 1,-5 0-334,3-1 0,-3 1 0,-3 1 0,2-1 0,1 1 0,6-2 39,-2 1 0,5-1 0,4 0 0,3-1 0,0-1 0,0 2 0,-2-1 0,-4 2 0,-4 1 0,-7 2-769,9-1 0,-9 2 0,-1 1 0,4-1 970,5-1 0,5-1 0,1 1 0,-5 0 0,-9 2 0,3 0 0,-6 1 0,5-1 0,1 0 0</inkml:trace>
  <inkml:trace contextRef="#ctx0" brushRef="#br1" timeOffset="463619">13589 13399 5598,'10'1'875,"-2"1"2151,-8-2-2234,-5 30 1060,0 5-2062,1 12 0,0 3 501,0 6-2818,2-6 0,-1-4 2527,-4-12 0,2 2 0,0-24 0</inkml:trace>
  <inkml:trace contextRef="#ctx0" brushRef="#br1" timeOffset="463767">13589 13610 12908,'48'12'-1096,"0"-1"1,-11-3 0,-4-3-1,2-7 1,-23-3 0</inkml:trace>
  <inkml:trace contextRef="#ctx0" brushRef="#br1" timeOffset="464136">13949 13356 9609,'0'8'4136,"0"-2"-3290,0 30-1314,0-3 1,-1 3 263,2 4 1,1 0 186,-1 3 0,2-4 42,13 7-27,3-30-71,1-5 11,-2-15 6,2-5 121,-11 6 773,6 5-676,-18 8 53,-2 9-231,-22 32 13,13-23-6,-12 23-125,19-29 89,4-8 9,0 1 64,29-15-658,16-22-219,5 2-73,-21 4 1,-1-2 921,9-13 0,-18 17 0,2-5 0</inkml:trace>
  <inkml:trace contextRef="#ctx0" brushRef="#br1" timeOffset="464305">14076 13335 14820,'-9'-8'597,"3"1"-1569,37-3 1,13 2-279,-16 2 1250,18-2 0,-4 0 0,-29 8 0,-3 3 0</inkml:trace>
  <inkml:trace contextRef="#ctx0" brushRef="#br1" timeOffset="464602">14055 13483 619,'1'10'4629,"1"-1"-2052,32-14-3123,-13 1-233,28-3 1,4 0 862,-17 2 600,2 1 0,-5 4-247,-22 7 799,-6 5-435,-3 3 2254,-4 2-1559,-17 25-1496,9-20-395,-12 22 6,18-32 38,3 1 35,5-9 506,19-13 180,-8 0 537,24-28-635,-23 9-2031,2-20 17,-15 25 1742,-11-2 0,2 21 0,-3 1 0</inkml:trace>
  <inkml:trace contextRef="#ctx0" brushRef="#br1" timeOffset="464888">14605 13377 5194,'0'10'924,"-2"28"1548,1-20-4048,-2 32 666,5-28 1590,0 4 31,13-12 1350,4-21-1546,4 2 587,0-17-1032,5 1 0,1 1-261,-1 0 831,3-1 1,-2 3-1629,-17 12-614,-2 1 1602,-11 6 0,-3 1 0</inkml:trace>
  <inkml:trace contextRef="#ctx0" brushRef="#br1" timeOffset="465088">14563 13716 12428,'6'7'828,"28"-2"0,7-4-344,4 2-200,6 9 1,-3 4-285,-15 4 0,-15 19-644,-37-8-491,-3-7-1671,-10 7 1743,-4-7 0,19-11 1,-5-1-1</inkml:trace>
  <inkml:trace contextRef="#ctx0" brushRef="#br1" timeOffset="465387">13695 14351 11406,'4'8'507,"-1"-1"-285,21-14 1,9-7-223,4 2 34,8-2 1,17-4-1,4-2 1,-11 4-2661,-1 1 0,-1 1 2639,-1 0 0,7-2 1,0 0-1,-8 3-13,0 1 0,-5 1-1013,2 0 0,0 1 98,-2 1 1,-1-1 1129,9 0 1,-3 1-1,-1 0 1,4-1 0</inkml:trace>
  <inkml:trace contextRef="#ctx0" brushRef="#br1" timeOffset="466257">13610 14351 12314,'-39'-26'489,"1"0"0,-1 0 1,11 5-1,-2-1-275,-9-5 0,-8-4 1,0-2-1,8 5-1417,6 1 0,4 0 1220,-9-5 0,2-9-194,12-9 1,3-9 0,5 6-102,3 11 1,3-1 20,5-2 1,0-7 0,4 0 0,6 9-34,8 9 0,8 3-33,5-5 0,5-1 0,8 0-198,-1 10 0,8 0 0,2 2 0,1 0 0,-4 1 620,-4 0 0,-3 2 1,2 0-1,7 0 95,0 4 0,7-1 0,5 0 0,2 0 1,-2 3-1,-5 1 0,-6 4 16,8-2 0,-8 5 0,9 7-197,-13 4 1,7 4 0,5 3-1,2 3 1,0 0 0,-4 2-1,-4-1 1,-9 0-454,9 6 1,-9 1-1,2 7 447,-4 0 0,6 6 0,1 4 0,-2 2 0,-7-2 0,-12-3 46,-8 19 1,-14 2-36,-3-11 0,-2 4 0,-5 2 1,-6-1 266,-5-6 0,-8-1 0,-2 1 1,-1-2-1,2-2-100,3 1 1,2-3-1,-2 0 1,-3-1 168,-10 9 1,-6 2 0,0-4 0,4-9-95,-2-6 1,-2-6-83,1-2 0,-4 0 1,2-2-123,-6 3 0,-5-2-201,6-7 1,-9-1-1,-4 1 1,2-3-1,7-1 44,7-2 1,4-2-1,-6-2-48,1-3 1,-7-1 0,-4-1-1,1-2 1,3-3 0,9-2-37,-4-8 0,9-3 0,0-9-334,3-4 1,-1-8-1,0-4 1,5-1 0,5 2-327,6 2 1,6 0-1,3-1 1,2-3 119,-1-12 1,3-5-1,4 1 1,3 7 576,5 7 1,4 4 0,1 4-1,0 1 1,1 6 0,3-1 0</inkml:trace>
  <inkml:trace contextRef="#ctx0" brushRef="#br1" timeOffset="487909">13864 2307 3234,'-48'-21'151,"1"-1"1,0 0 0,-1 1-1,-3-5 1,-1-1 0,2-1-1,4 1 226,1-2 0,4-1 1,0-1-123,-4-4 0,0-2 0,4 0-105,12 7 0,2 0 0,2-2-67,0 3 0,1-2 1,2-10-142,9-3 0,1-11 0,2-7 0,1-4 0,2 1 0,1 4 0,1 9-37,0 1 1,1 7-1,3 0 1,1-8 28,2 2 1,0-8 0,2-5 0,1-3 0,1 1 0,3 5 0,2 6 0,2 10 171,9-5 1,5 11 0,14 0-29,-8 13 0,9-1 1,8-2-1,4 0 1,5 0-1,2 0 1,0 1-1,0 2 1,-4 1-1,-4 2 1,-6 3-34,12-3 0,-7 4 1,-3 2-1,5 1 1,8-2-37,-17 4 1,6-1 0,4-1-1,3 0 1,2-1 0,2 0-1,1 0 1,-1 2 0,-2 0 0,-3 3-1,-3 1 1,-4 2 0,-6 4 98,12 0 1,-8 2 0,-4 4-1,1 6 1,5 8-194,-9 3 0,4 7 0,3 5 0,2 5 0,0 3 0,0 3 0,-2 0 0,-1-1 0,-4-1 0,-3-2 0,-6-5 48,5 7 1,-7-5-1,-4 0 1,-1 5-1,2 7 6,-5-3 0,3 8 0,2 5 1,-1 4-1,0 2 0,-3 0 0,-3-2 1,-5-3-1,-5-5 0,-7-7-22,-7 7 0,-10-7 0,-8-2 1,-6 7-371,3-13 0,-6 5 1,-5 3-1,-4 3 1,-2 0-1,-2 1 1,0 0-1,1-3 1,2-2-1,3-4 1,4-5 145,-4 5 1,5-6 0,1-2 0,-3 0 0,-5 4 276,0 0 0,-8 6 0,-3 2 0,-4 2 0,1 0 0,2-4 0,5-4 0,6-6 0,8-9 0,0-3 0,4-6 0,-4 1 0,1 0 0</inkml:trace>
  <inkml:trace contextRef="#ctx0" brushRef="#br1" timeOffset="488396">16447 974 7908,'6'0'877,"0"0"1727,-6 0-1520,0 0-418,1 53-666,2-20 224,0 12 1,1 2-465,7 3-1023,4-22 0,3-2 1434,2-3 775,15-16-1302,-6-35 132,-5-2-57,-4-3 0,4-8 0,-4 6 407,5-9-216,-2-9 1,-2 18 565,-6 85-535,-7-25-256,3 19 0,1 2 71,1-13 244,12-5 0,1-3 0,-9-8 0,22 5 0</inkml:trace>
  <inkml:trace contextRef="#ctx0" brushRef="#br1" timeOffset="488713">17060 889 2173,'18'19'1590,"-4"-4"1521,-17 24-2794,-3 20-320,3-28 0,1 4-27,-1 21 1,0-5 91,2-21 933,0 24-600,-1-57-454,4-33 0,4-12 59,2 4 283,0 5 1,2-6-1,0 7 190,9-4-93,4 12 1,2 4-381,-6 13 2961,21 13-2961,-28 20-3903,6 25 0,2 5 3903,3-3 0,-7-4 0,-2-5 0,-2-21 0</inkml:trace>
  <inkml:trace contextRef="#ctx0" brushRef="#br1" timeOffset="489245">17653 889 12115,'-4'-2'1952,"1"1"-1378,-53 4-67,25 24 0,-1 4-507,-3-18 0,2 2-272,6 25 0,14 1-229,32-12 112,10-20 0,3-6 389,5-3 88,-1-21 0,-4-14 220,-19-18 0,-7-3-157,3 20 1,-1 1-77,-5-18 1,-6 12-594,-1 33 1545,-9 63-523,12-9-811,-2-5 0,3 0 360,12 8-68,26-16 0,9-5-2,-12-14 0,3-2-1570,17 10 0,1-5 1497,-17-18 1,-4-6-79,14-8-918,-9-25 1,-3-5 1085,-5 4-66,-6-9 1,-10 3-150,-24 23-116,-9 1-323,-11 31 1,-2 8 905,3 1-146,-3 4 1,5 4 1552,16 13-1659,4-11-194,20 4 1,7-2-67,1-8-1429,20-2 0,4-8 1689,7-24 0,0 5 0,-26-6 0</inkml:trace>
  <inkml:trace contextRef="#ctx0" brushRef="#br1" timeOffset="489509">18373 889 7232,'10'5'4127,"9"36"-3844,-13-23-146,11 31-48,-1-19-35,-2-7 203,10 17 144,-16-27 537,0 1-840,-12-21 630,-4-48-728,12 14-1821,-1 3 1,3 1 1361,8 0-4314,10 6 0,2 3 4773,-5 6 0,19-15 0,-34 34 0</inkml:trace>
  <inkml:trace contextRef="#ctx0" brushRef="#br1" timeOffset="489944">18965 847 2138,'0'-8'3293,"0"2"-3285,0 6 2418,0 0-1264,-15-3 36,5 2-445,-22 0 187,14 4-317,-25 27 990,29-14-1725,-3 33-297,44-25 0,8-1 319,-3 12 6,9-8 0,-9 2 812,-39 0 1,-6 0-729,9 7-490,-18-5 0,-4-7-449,8-17 91,-11-9 0,20 1 0,-4-7 0</inkml:trace>
  <inkml:trace contextRef="#ctx0" brushRef="#br1" timeOffset="490113">19177 656 9763,'8'5'81,"-1"-1"2436,-7-4-2089,-3 42-162,2-14 232,-2 13 1,3 8-1743,7-2 1,3 5-1,-2-4 499,-4-6 1,-1 0 708,5 7 1,1 4-1,-4-15 1,-5-21-1,-4 1 1</inkml:trace>
  <inkml:trace contextRef="#ctx0" brushRef="#br1" timeOffset="490544">19029 995 14540,'57'-7'-1072,"0"1"1,0-1 0,-5 2 0,-2-1-1,-11 1 1302,-8-2 223,-13 3 1776,-12 0-1795,-31 24-277,4 13 0,1 3-210,-9 8-43,14-7 1,9-3-67,19-17 25,-1-8-1798,41-33 1607,-30 5 188,5-9 0,-1-3 140,-11 1 1432,0 1 1,-1 2-1327,-4 8 174,8-1 110,-17 29-675,5 26 1,2 5-559,-1-6 120,3 9 1,1-2-871,-1-20 1593,9 1 0,-13-15 0,2-3 0</inkml:trace>
  <inkml:trace contextRef="#ctx0" brushRef="#br1" timeOffset="491211">19749 974 8609,'-1'35'1389,"1"0"0,7 2-1675,-13 0 1,-1-1 2,7-10 28,1-2 793,10 5-538,-5-21-65,8-2 29,-10-24-1367,12-24 0,4-4 1403,0 4 769,-1 6 0,3-4 0,-1 9 1088,9 9-1857,2 0 11,-9 35-59,-11 4-1184,25 21 0,7 2 1216,-7-9 16,5 6 0,1-6 198,-10-21 614,-9-36-812,-8 11 237,-14-18 0,-7-4 17,-3 4 1506,-6-9 1,1 1-1423,3 16-811,-13-18 344,6 88 76,9-23 65,7 15 1,6 0-13,7-15 490,15-7 0,3-7-739,-6-11 106,4-7 1,-1-4-164,-11-10 186,5-17 0,0-1 523,-6 12-403,1-6 0,-3 8-45,-10 24-106,3 44 151,-2-15-100,0 4 1,2 3-3912,8 17 3605,2-11 186,9-10 0,8 3 0,-5-6 0,-1 3 0,9-4 0,0 1 0</inkml:trace>
  <inkml:trace contextRef="#ctx0" brushRef="#br1" timeOffset="491345">20722 1016 11460,'4'8'-476,"0"-1"-98,1 24 574,-2-18 0,3 19 0,-4-27 0</inkml:trace>
  <inkml:trace contextRef="#ctx0" brushRef="#br1" timeOffset="491845">20680 889 6445,'41'-22'7868,"-17"4"-7854,24 37-120,-27-6-504,16 11 1,2 1 391,-4-2 218,-2 0 0,-1-3 1569,-5-14-1930,-13-15 366,10-10 31,-11-3 1628,8-21-1533,-13 29-960,27 34 864,-22 7 0,-1 11-942,5 8 0,3 12 1,1 1-1,-4-7 831,0 2 1,-2 0-17,-2-8 0,2 7 1,-3-4-1,-7-13 73,-12-6 323,-24-14 0,-16-3 0,5-4 80,-12-3-107,4-2 0,-8-1 1,23-13 254,40-21 0,13-4-611,-5 0-207,23-2 1,9 7 215,-14 20 0,1 5-9,-1-2 1,4 2 78,9 4 0,10 1 0,0 1 0,-10-1 0,-8-1 0,-1 0 0,17 3 0,1 0 0,0 0 0</inkml:trace>
  <inkml:trace contextRef="#ctx0" brushRef="#br1" timeOffset="494562">5038 16129 13347,'7'3'1750,"-2"0"-899,-4 42 1,-5 14-1029,11-1 100,-6-19 1,-1 6 0,2-2-2684,10 13 0,1-7-414,-4-8 3174,-1 4 0,-3-5 0,-6-28 0,-2 1 0</inkml:trace>
  <inkml:trace contextRef="#ctx0" brushRef="#br1" timeOffset="495132">4995 16700 10244,'-10'-2'4187,"21"-9"-4187,5 6-179,24-4 1,16-3 0,-8 2 101,-18 5 0,0 1-227,23-4 1,9-1 0,-22 16 758,-36 21 0,-10 7-214,1 16-935,-15-11 1,-7-3 808,-15 1-924,10-6 112,27-21 697,0 4 208,39-23 1,12-8-352,-14 8 151,11-3 1,-5 12 587,-33 38 1,-10 11 624,12 4-1573,-3-4 1,8-14-316,31-55-407,-14-10 0,4-13 1,0-4-1,-4 5 967,-4 7 1,-3 3 0,1-3-279,3-7 0,1-6 1,-1 2-1,-7 8 867,-2-10 112,-2 7 307,-4 11 4557,-8 20-4935,-2 13 264,-8 38-1119,6 2 1,1 10 0,1-6-61,-1-10 0,1 0-690,1 12 0,1 5 0,3-16 345,6-20 737,15-10 0,-17-7 0,7-8 0</inkml:trace>
  <inkml:trace contextRef="#ctx0" brushRef="#br1" timeOffset="495298">6033 16425 12459,'-9'43'2186,"0"-1"0,7-2-2601,-15 16 1,-1-1-180,11-22 594,-1 17 0,6-35 0,0 5 0</inkml:trace>
  <inkml:trace contextRef="#ctx0" brushRef="#br1" timeOffset="495449">6033 16616 13313,'25'21'-1274,"0"1"0,2-2 0,-2-7 809,-3-15-950,24-20 0,-29 13 0,10-12 0</inkml:trace>
  <inkml:trace contextRef="#ctx0" brushRef="#br1" timeOffset="495761">6414 16341 12325,'-4'45'553,"0"1"1,1 0 0,-3 17 0,3-11-977,5-27-4155,23 20 4141,-11-27-227,28 13 454,-24-31 1977,14-3-594,-22 5 99,3 1 271,-21 13-863,0 10-1027,10 2 342,2-6-300,26-10-1932,22-31 1,5-8 1296,-29 17 1,0-1 825,12-8 1,4-5 0,-11 5 0,-16 6 0,-1-1 0</inkml:trace>
  <inkml:trace contextRef="#ctx0" brushRef="#br1" timeOffset="495946">6794 16256 7676,'-8'-14'-151,"1"3"2563,7 11-2412,37-20-1837,8 1 1383,-14 4 1,4 0 478,22-2 0,-4 3 0,-17 4 1,-1 3-1,0-1 0</inkml:trace>
  <inkml:trace contextRef="#ctx0" brushRef="#br1" timeOffset="496547">6879 16362 6493,'8'3'805,"-2"0"2470,-6-3-3275,0 0-745,52-3 507,-23-1 480,10-2 1,11-3 0,-8 2 245,-6-1-79,6-4 1,-11 9 108,-54 46 1605,12-22-2202,-16 32 35,24-42 72,6-1-476,10-12 58,1 0-251,37-9-762,-12 7 0,0 3 1823,20 6 624,-26 9 1,-9 7-184,-27 8 0,-9 3-731,-2 6 1,-1 0-420,0-6 0,1-2 82,-5 11-62,15-23-56,7-10-78,14-3 394,20-7-601,-6-4 0,4-2 92,10-3 0,1-1 1249,-14 2 0,-2 1 2083,13-6-1654,-62 14-1009,-7 1-120,-16 0-85,22 0 12,-4 0-464,9 0-567,1-4-532,0-7-811,6-13 1568,5-13 0,3 14 0,2 2 0</inkml:trace>
  <inkml:trace contextRef="#ctx0" brushRef="#br1" timeOffset="496895">7472 16341 16903,'44'-13'-296,"1"1"0,-15 2 1,0 3-57,7 4 1,-3 7 245,-4 20 106,-1-2-759,-18 25-2824,-18-16 0,-3-2 3583,5 5 1215,-13 10 3475,19-62-2777,8-7-1692,2-5-3694,18-11 3258,-7 17-752,7-2 1,3 0-653,10-5 708,-16 11 1,-1 3-759,0 2 264,-17 11 1405,-7 8 0,0-3 0,-3 3 0</inkml:trace>
  <inkml:trace contextRef="#ctx0" brushRef="#br1" timeOffset="497133">7853 16447 13378,'39'-26'-1396,"0"0"0,0 1 0,6-3 0,-7 1 1435,-13-1 1,-6 1-2948,-7 3 3636,0-2 1470,-10 20-1699,-2 11 920,1 5-1155,1 5-101,0 4-211,6 25-493,-2-16 2312,6 23-2746,-4-31-246,2 1 37,-2-13 1184,3-8 0,-5 1 0,1-5 0</inkml:trace>
  <inkml:trace contextRef="#ctx0" brushRef="#br1" timeOffset="497265">8234 16193 8674,'6'40'1086,"0"0"0,-1-7 1,1 1-2506,-2 12 1,-1-2 1292,6 11 0,-7-45 0,1 0 0</inkml:trace>
  <inkml:trace contextRef="#ctx0" brushRef="#br1" timeOffset="498412">8890 15854 4136,'-2'40'1340,"-1"1"1,1 0-1,2-1 1,-1 2-1273,-3-1 1,-2 7 0,0 1 0,1-5-34,1 15 0,1-2-35,0-1 0,0 6-268,2-13 1,-1 9 0,1 3-1,0-1 1,1-6-1323,0-4 0,1-4 0,-1-1 1,1 5 1560,0 3 1,-1 6-1,1 0 1,-1-5 0,1-8-1,2 6 1,1-11-1,0-6 1</inkml:trace>
  <inkml:trace contextRef="#ctx0" brushRef="#br1" timeOffset="499933">9292 16298 5734,'0'0'0</inkml:trace>
  <inkml:trace contextRef="#ctx0" brushRef="#br1" timeOffset="501703">9207 16192 10530,'-2'-5'2187,"1"1"896,1 4-2730,2-10-193,-2 7-116,2-7-2,-2 10-711,0 0 1280,1 7 901,12 39-1344,-5-14 0,1 6-321,7 14 1,4 8 0,-1-5-602,-3-3 1,2-1 398,1 0 0,4 4 1,-3-11-161,5-2-78,-7-13 1,-1-9-3981,-8-25 1947,-21-31 2333,-2 6 1,-4-5 737,-2-1 1,-4-6 0,-1-2 0,3 4 991,2-1 1,2 1-1,-1-1-841,-8-9 1,0-1 0,12 1 115,22-7 1,15 9-647,1 24 0,7 5-769,9-4 0,3 5 703,-5 14 0,-2 5 0,17 8 55,-17 11 0,5 10 0,-8 2 302,-9 8 0,-3 2-313,6-6 0,2 1 0,-11-1-44,-18 3 0,-10-4-17,-12 0-3271,-3-3 1,-1 0 3287,0 3 0,5-10 0,4-3 0,13-12 0</inkml:trace>
  <inkml:trace contextRef="#ctx0" brushRef="#br1" timeOffset="502033">9948 16320 12029,'8'-7'3749,"-1"2"-2900,-7 5-331,0 0-48,-45 82-940,30-38 267,-10 3 0,6-2-554,26-16-621,28-34 580,9-34 735,-21 21 0,0-3 220,-1-19 0,-2-3 826,-6 6 0,-1 2-569,5-16-274,0 7 20,-16 46 120,3 8 22,0 8-600,6 14 0,1 5-930,2-9 0,0 0 439,0 9 1,1-3-4070,16 2 4858,-16-36 0,-3 2 0,-4-8 0</inkml:trace>
  <inkml:trace contextRef="#ctx0" brushRef="#br1" timeOffset="502199">10287 15939 14596,'3'47'1640,"1"1"0,6 2 0,2 3-1764,-8-11 1,-1 2 0,2-1-243,6-2 0,2-1 1,0-2-3358,6 5 0,0-4 3723,5 14 0,0-2 0,-24-49 0</inkml:trace>
  <inkml:trace contextRef="#ctx0" brushRef="#br1" timeOffset="502585">10329 16256 9715,'10'-9'826,"43"0"-1333,-14 6 1,2 1 681,-2 0 1,-1 0 85,3-1 1,-7 0 1828,-16 2-830,-21 9-573,-1 13-1130,-4 11 1204,18 4-1181,4-11 836,10-14-954,7-27 180,4-3 898,5-4-229,-6 11 1078,13 32-1840,-14 10-254,9 6-3462,-10 4 4167,-17-19 0,-3-5 0,-7-6 0</inkml:trace>
  <inkml:trace contextRef="#ctx0" brushRef="#br1" timeOffset="502883">10118 16700 16100,'-4'-1'2035,"-45"21"-1335,22-5-3196,-5 0 1,-2 5 2530,5 7 0,6 3 269,2 17-460,4-19 1,8 0 560,31 9-887,7-26 1,6-2 189,2 3 1,1-1 208,0-2 1,0 0 86,-4 1 1,-8 3 1495,-19 16-1343,-4-9-244,-32 7-375,6-19-2203,-16-1-931,18-6 3596,-6-10 0,18 6 0,1-6 0</inkml:trace>
  <inkml:trace contextRef="#ctx0" brushRef="#br1" timeOffset="503102">10393 16806 12134,'11'8'4109,"-3"-2"-3292,-8-6 23,0 0-675,-26 31-95,8-2-392,0 4 0,5 1-750,17 7 736,7-7-678,28-23-2041,-1-24 0,3-8 3055,-4 4 0,-1-2 0,3-2 0,-4 0 0,1-6 0</inkml:trace>
  <inkml:trace contextRef="#ctx0" brushRef="#br1" timeOffset="503254">10710 16764 11871,'-2'47'4663,"9"-15"-5860,-4 0 0,2-2 15,6-7-2744,8 0 2311,-13-20 1615,-2-2 0,-2-1 0,-2-2 0</inkml:trace>
  <inkml:trace contextRef="#ctx0" brushRef="#br1" timeOffset="504131">10583 16616 13372,'-2'-4'3979,"0"1"-3083,2 3-308,27 31-364,0-6-253,1 1 0,2-1-100,10 4-269,10-10 1,4-4 126,-17-11 1,1-2-20,10 6 1,0-6-182,-15-9 1,-6-7 526,-3-28 621,-17 3-537,-6-1 20,-21 24 800,-30 43-794,26-9-40,-3 8 0,3 3-48,16-3-106,1 18-865,33-4-656,8-11 642,8-4-1493,8-31 268,-23-11 0,-2-6 1839,-2-2 0,0-2 668,1 0 1,-4-1 2390,-1-22 2236,-18 33-3588,-3 16-1179,-2 9-36,0 18-90,3-7-960,15 22 554,-4-19-277,19 16 344,-15-30-78,8 0 59,-3-30 39,-5-22 112,-1-3 8,-9-8 90,0 24 832,13-9-258,-7 24-221,9-2 204,-5 34-451,-3 0-1985,18 23 1767,-9-17-238,3-2 0,2-2-98,6-3 183,-3-5 1,4-3-852,11-8 1,0-6 658,-6-5 0,0-1-418,2-1 1,-4-2 675,-6-23 1558,-24 15 41,-14-26-854,0 29-241,-7-14 381,0 45 521,-1 29-980,5-10 1704,8 24-2256,22-28 79,4-3-192,10-13 0,12-4 1,1-4-700,-5-3 0,2-2 0,2-2 1137,2 2 0,3-1 0,1 0 0,-6-1 0,13-4 0,-8-2 0,-16 3 0,-1 0 0</inkml:trace>
  <inkml:trace contextRef="#ctx0" brushRef="#br1" timeOffset="505033">7895 17695 9572,'8'3'4112,"-2"-1"-3393,-6-2 1854,0 0-2265,-14 65-1227,6-17 1,-1 4-2048,-1 0 1,2 0 2965,3-2 0,2-9 0,5-22 0,4-16 0</inkml:trace>
  <inkml:trace contextRef="#ctx0" brushRef="#br1" timeOffset="505534">7874 17907 9365,'30'-3'1037,"1"0"0,17-4 0,-1-3-3134,-19-2 0,0-1 1745,7 0 1,-2-1-142,5-17 154,-25 10 1728,1-30 806,-7 15-747,1-12-255,-7 27-344,-1 14-317,0 4 333,1 9-412,-1 6 105,2 28-530,-1-5-28,0 18-62,0-13-53,-1-1 46,3-8 1,1-1 183,2 4-79,3 9 1,-3-35 77,-1-8-273,19-4-99,-8 0-551,24-9 406,-20 3-17,10-3 778,-15 9 160,-3 5 557,-7 19-730,-6 2-205,-2 11-25,0-6-911,-2 16 796,3-22-42,4 8 76,1-27 142,11-3-176,-1-3-509,31-22-582,-18 5 0,1-4-932,12-10 0,-2-5 1594,-6-9 0,-3 0 1,-8 20-1,-3 2 1,-4-24-1</inkml:trace>
  <inkml:trace contextRef="#ctx0" brushRef="#br1" timeOffset="506154">8636 17441 7979,'-22'53'3276,"-1"1"1,9-17 0,4-3-2963,7 0 1,6-4-791,19-4 257,-8-15-1052,26-3-140,-12-18-95,6-6-77,-24-17 2423,-17 15-44,-5 6-337,0 19 358,3 27 1,4 9-854,2 8 5,-1-8 0,3-1-378,14 2-3366,-1-25 2831,21 7 414,-13-18-240,14-1-190,-12-12 61,2-3 224,-1-4 328,2-3 1786,18-14 376,-23 16-815,10-3-443,-28 23 1028,-8 34-1400,2-12-147,-4 21-38,2-20-6,3-2 6,1-2 53,1-3-47,1-2-255,10 11 117,-4-16 3158,12 9-3177,-8-21 81,4-1 34,-1-2-3846,21-3 3622,-11-2-835,22-10 1140,-29 1 260,2-3 986,-35-4-493,-3 7-681,-12-5-52,-15 4-278,23 7 1371,-31 0-2295,33 7-6393,-16 7 7530,22 3 0,3-1 0,7-3 0</inkml:trace>
  <inkml:trace contextRef="#ctx0" brushRef="#br1" timeOffset="506582">8424 18627 6707,'-53'-7'2276,"10"-1"-2276,5 4 0,-1-1 134,8 0 1,-2-2 317,-15-4 0,-1-2-344,11 3 0,-1-1 96,-2-4 1,-3-1-1,5-1-161,4 0 1,2-2 398,-1-6 0,-2-4 0,4 1-442,5 0 0,5-7-212,3-12 0,2-13 1,3-4-1,6 5 140,8 3 0,6 2 1,0-3 53,-3-1 1,-2-5-1,4 2 1,4 6-8,10 4 1,4 5 0,3 6-78,7-1 0,3 6-455,2 2 1,8 4 346,-2 11 0,9 3 0,1 1 0,-4 3 47,-4 0 1,-2 2 0,4 3 176,4 3 0,7 2 0,2 1 0,-2 2 0,-7 3 166,-2 2 0,-6 3 1,3 3-109,-3 0 1,3 1 0,1 3 0,-2 3 0,-3 4-137,-5 6 0,-3 5 0,-2 3 0,-2 0 1,0-3 367,13 7 1,-3-3 0,-8 7-115,-11 5 0,-4 8 1,-8-1-1,-12-8 151,-18-9 1,-12-5 0,-1-2 548,2 3 0,-3-2 0,-2-1-761,-3-4 1,-3-2 0,-5-2-399,1-4 1,-5-2 0,1-2 0,3 0 268,4-2 0,4-2 0,-7 1-581,-5 0 0,-7 2 0,-4 0 1,2-2-1,4-3 650,6-4 1,3-3 0,2 0 0,0 1 0,-11 3-1,1 1 1,4-3 0,-2-4 0,0 0 0</inkml:trace>
  <inkml:trace contextRef="#ctx0" brushRef="#br1" timeOffset="525096">15029 3112 0,'38'-21'296,"-1"0"0,1 1 0,8-5 0,5-2 0,2 0 0,-4 1-178,-7 5 0,-2 1 0,0-1 1,4 0-30,1-1 1,4-1-1,0 0 1,1 1 0,-3 2 36,0 1 1,-1 2 0,0 2-1,0 0 3,-1-1 1,-1 2 0,4 0-1,8 3 72,-10 6 1,6 0 0,4 1 0,4 1-1,2 1 1,2 1 0,0 1 0,-1 1-1,-2 1 1,-3 2-103,-2 2 1,0 1-1,-2 2 1,-1 1 0,1 1-1,0 1 1,0-1 0,2 0-1,2-2-85,-3-1 1,3-1-1,1-1 1,1 1-1,1-1 1,0 0-1,-1 1 1,-1 1 0,-2 1-1,-2 2 1,-3 2 1,2 2 1,-2 1 0,-2 1 0,-1 2 0,-2 1-1,-1 3 1,0 3 0,0 3-46,-4 1 1,0 3 0,0 3 0,0 3-1,-1 1 1,-2 2 0,0 0 0,-3 0 0,-1-1-1,-3 0-26,4 7 0,-4 1 0,-4 0 1,-1 0-1,1 1 0,0 1 1,4 1 38,0-4 0,3 1 0,2 2 0,1 0 0,0 0 0,-2 0 1,-4-1-1,-4-1 0,-6-1-5,-2 3 0,-5-1 0,-4-1 0,-4 0 0,-3 0 0,-4 1-36,-5 4 0,-6 1 0,-3 1 0,-3-1 0,1-3 0,2-4 58,2-2 1,1-5-1,-2 0 1,-4 5 35,-2-5 1,-4 6 0,-3 4 0,-2 0 0,-1 0 0,1-3-1,0-6 1,3-6 43,-12 7 0,2-9 1,-4 1 89,7-4 0,-1 1 1,-3 1-1,-4-1 1,-4-3-107,1-7 1,-6-1-1,-4-2 1,-2-1-1,-1-1 1,2-1-1,3-1 1,5 0 5,-12 3 1,7-2 0,-2-1 0,-8 2-27,15-6 0,-5 2 1,-5 0-1,-2 1 1,-2-1-1,-1 0 1,3 0-1,2-2 1,4-2-1,6-2 30,-15 0 1,7-3 0,2-2-1,-4 0-43,10 1 0,-1 0 1,-1 0-1,-3 0 0,-2-2 1,-4-3 7,8-1 1,-5-2 0,-3-1 0,-3-1 0,-1-1 0,-1-1 0,1 1 0,1-1 0,2 0 0,4 1 0,4 1-41,-9-2 1,7 2-1,2 0 1,1-1 0,-4-1-1,-7-2 13,13 3 1,-4-2 0,-4-1 0,-3-1 0,-2 0 0,-1-1-1,0 0 1,1-1 0,1 1 0,4 0 0,3 0 0,4 0-1,7 1-195,-24-10 1,12 1 0,3-1 0,-3-1 182,0 2 0,-1 0 0,-1-2 0,0-4 0,2-7-49,12 1 0,-1-7 0,1-3 1,-1-3-1,3-2 0,1 2 0,2 2 1,4 5-2,-7-9 0,5 5 0,3-2 0,-2-8 20,8 11 1,-3-7 0,0-3-1,-1-4 1,1 0 0,3 0-1,3 2 1,4 5 0,7 5-10,5-8 0,8 7 0,3 1 1,2-4 15,-4 1 1,0-2 0,2-1-1,5-3 1,9-1 15,2 10 0,8-3 1,4-2-1,4-1 1,4-1-1,0 0 1,1 1-1,-2 3 1,-2 2-1,-4 4-3,2-2 1,-3 3 0,-1 4-1,1 0 1,3-2 0,6-4 8,-7 8 0,4-3 0,3-3 0,3-1 0,2-2 0,1 0 0,1 0 0,0 1 0,0 1 0,-2 3 0,-2 3 0,-2 4 0,-3 4-15,10-3 1,-4 6-1,-1 4 1,-1 2-1,1 0 1,4-2 31,1-2 0,0-1 0,2 0 0,1 1 0,3 0 1,4 2-1,4 3 2,-14 6 1,4 1-1,3 1 1,2 2 0,3-1-1,2 2 1,0 0-1,0 1 1,0 1 0,-2-1-1,-1 1 1,-3 1 0,-3-1-1,-4 1-19,15-1 0,-7 0 0,-3 1 0,-1 0 0,1 2 0,4 1 0,7 1-3,-19 0 0,5 0 1,3 0-1,4 1 1,1 0-1,2 1 0,1-1 1,1 2-1,-2 0 1,0 0-1,-2 2 0,-2 0 1,-4 0-1,-3 2 1,-5 0-1,-5 2 2,23 9 1,-12 3-1,-4 1 1,-2 3-1,4 2-18,-6-6 0,1-1 0,1 1 1,-1 2-1,0 3 0,-3 5 1,-3 7-123,-8-1 1,-3 6-1,0 6 1,-2 3-1,-1 3 1,-1 1-1,-2 0 1,0-1-1,-2-2 1,-1-3-1,0-5-7,3 7 1,-3-6 0,-1-2 0,-2 0 0,0 4 0,-1 7-6,-3-8 1,1 6-1,0 4 1,-1 4-1,1 1 1,-2 1-1,0 1 1,-2-3-1,-2-1 1,-2-5-1,-2-4 1,-4-7 106,-5 21 1,-7-10-1,-3-3 1,-1 3 166,2 0 0,1 0 0,-3 1 0,-4 2 0,-7-1 273,2-14 0,-4 1 0,-5 2 0,-2-1 0,-1 1 0,-1-2 0,1-1 0,2-3 0,4-4-248,-5 6 0,4-5 0,0-2 1,-3 1-1,-6 4-78,5-7 0,-5 5 1,-3 2-1,-3 2 0,-2 0 1,0-1-1,1-2 1,2-3-1,2-4 0,5-6 7,-14 4 0,5-8 0,-1-3 0,-5 2-35,6-2 0,-2 1 1,-3 1-1,-2-1 1,-3 0-1,0-1 1,-2-1 17,9-4 1,-3-2 0,-2 0 0,0 0 0,-2-1-1,0 0 1,1-1 0,1 0 0,1 0 0,3 0-59,-8 3 1,3-2 0,1 1 0,1-1 0,0-1-1,-2 1 1,-3-1-1,8-2 0,-2 0 0,-3 0 0,-1 0 0,0 0 0,0-1 0,3 0 0,2-1 0,3-2 0,5 0-165,-18-1 0,8-1 0,2-3 0,-1 1 112,-1-2 1,1 0-1,-1-1 1,1 0 109,3 0 1,1 1-1,-2-3 1,-6-5-731,11-3 0,-6-4 0,-4-2 0,-2-3 0,-1-1 0,1-1 0,2 1 0,4 2 0,5 2 19,-2-1 0,5 3 0,3-1 0,-1 0 0,-6-5 654,4 0 0,-6-3 0,-5-3 0,0-1 0,-1-1 0,4 1 0,5 1 0,7 4 0,10 3 0,-3-6 0,10 1 0,-1-7 0,-1 0 0</inkml:trace>
  <inkml:trace contextRef="#ctx0" brushRef="#br1" timeOffset="526695">14351 6160 3349,'50'-1'1747,"-11"-1"-1585,0-1 1,2 0 127,-7-1 0,1 0 89,2-1 1,11-2-277,-11 1 1,9-1-1,7-1 1,4 0-1,3-1 1,1 0-1,-3 0 1,-3 1-1,-7 1-93,4 0 0,-6 1 0,-2 0 0,3 0 0,8-1-50,-7 1 1,6-1 0,5-1 0,3 0 0,2 0 0,1 0 0,0 0 0,-3 0 0,-4 2 0,-4 0 0,-7 1-95,18-1 0,-9 2 1,-3 1-1,4 0 50,0 0 0,1-1 0,1 1 0,2 0 0,1 1 84,-9 0 0,2 1 0,2 0 0,0 0 0,-3 1 0,-3-1 0,-6 0 0,8 0 0,-7 0 0,5 1 0,1-1 0,-1 0 0,1 1 0,0-1 0,-1 1 0</inkml:trace>
  <inkml:trace contextRef="#ctx0" brushRef="#br1" timeOffset="526972">14880 6329 15881,'-1'-4'-246,"0"1"-986,1 3 2223,124-19-2639,-73 11 0,2-1 1,4 0 1723,-12 3 0,2-2 0,2 1 0,1 0 1,-2 0-30,-1 0 0,-2 0 0,1 0 0,4 0 0,5 0-212,-8 2 1,5-1 0,3 1 0,4-1 0,2 1-1,1-1 1,0 1 0,-2 0 0,-2 0 0,-4 0 0,-4 1-157,8-1 1,-7 0 0,-3 1 0,1-1 0,3 1 0,8-1-196,-11 1 1,7 0 0,3-1 0,5 0 0,1 0 0,2 1 0,0-1 0,-1 0 0,-2 0 0,-2 1 0,-6 0 0,-4 1 0,-7 0 461,22-1 0,-12 2 1,-4-1-1,4 1 0,-3-1 1,3 0-1,-1 1 0,-4-1 1,-9 2-1,-6-1 0,1 1 1</inkml:trace>
  <inkml:trace contextRef="#ctx0" brushRef="#br1" timeOffset="528107">19643 10562 10396,'14'0'550,"36"-6"0,8-2-404,-6 2-599,-4 1 0,15-1 0,-2 1 0,-16 1 453,-6 2 0,25 0 0,-20 0 0,-62 5 0</inkml:trace>
  <inkml:trace contextRef="#ctx0" brushRef="#br1" timeOffset="528292">19600 10668 11835,'1'4'1765,"0"-1"-1603,47-5 143,-10-2 78,2 1 1,15-2 0,7 0-1,-2-1 1,-9 2-2052,-6 0 1,-5 0-1,5 0 1563,5 0 0,6-1 1,3-1-1,-1 2 1,-8 0-719,1 0 1,-4 2-1,-3 0 588,17-4 1,-4 2-1,-8 1 1,-4 0-1,5-4 1</inkml:trace>
  <inkml:trace contextRef="#ctx0" brushRef="#br1" timeOffset="531007">15388 8234 13661,'2'11'537,"-12"25"1,-5 7-2056,1 2 1488,-4 6 1,1 1-88,5 7-99,5-6-232,4-5-247,7-7-218,2-8-3598,23-7 3197,-15-22 1389,13-6 1,-24-10-1,0 3 1</inkml:trace>
  <inkml:trace contextRef="#ctx0" brushRef="#br1" timeOffset="531294">15367 8424 7705,'26'-53'1198,"0"-1"0,0 1 0,0 0 0,-6 2 0,0-2 0,0 10 0,2 22-1811,18 44 0,-3 18 613,-10-6-871,-4 2 1,-8-1 996,-28-7 54,-12-2-110,-9-4 56,-7-3-1409,-4-7 0,1-2 1392,4-1 326,1-2 0,12-3-558,26-5 95,6 0 154,49 3-412,-22-2-459,9 1 1,2-1-3208,9-5 3952,-3 0 0,-16 0 0,-22 1 0</inkml:trace>
  <inkml:trace contextRef="#ctx0" brushRef="#br1" timeOffset="531541">15854 7853 14224,'5'-3'1198,"0"1"-1427,-5 2 1133,17 48-551,-21-28 74,4 14 0,-3-3-427,-11-17 45,13 9-90,14-18-916,43 5 404,-23-8 557,19-4 0,0-1 0,-22 1 0,3-2 0,-1 1 0</inkml:trace>
  <inkml:trace contextRef="#ctx0" brushRef="#br1" timeOffset="531794">16298 8022 16030,'7'4'2010,"-1"-1"-1811,-6-3-1000,134 27-114,-83-11 847,0-2 1,10 4 0,-16 1-1708,-21 8 1985,-5 13 11,-46 3 1,-12 0-222,6-1-563,2-12 0,-5 3 0,5-7-428,-1-4 562,-9 10 0,28-22 1,0 3-1</inkml:trace>
  <inkml:trace contextRef="#ctx0" brushRef="#br1" timeOffset="532045">16997 8107 6149,'7'7'5584,"-1"-1"-3644,-30 6 1,-8 2-1804,13 1-102,-15 1 0,8 5-2026,53 27 1733,-4-28-69,14 1 0,4-5-54,9-20 873,-17 1 1,2-5-797,8-18 0,-5-4 226,-4 3 9,-11-6 1,-13 2-240,-32 15 2710,-22-1-2402,4 17 0,-12 6 0,0 2 0,9-2 0,13-4 0,-1 0 0,-24 6 0,0 1 0,0-1 0</inkml:trace>
  <inkml:trace contextRef="#ctx0" brushRef="#br1" timeOffset="532493">15367 8382 12809,'10'4'4159,"-1"0"-1547,-9-4-2270,0 0 537,60 27-733,-27-14-83,3 2 0,14 4 0,0 0 0,-7-3-66,-8-2 1,-1-1-97,11 3 1,6 3-1,-7-1 64,-11-2 0,-4 0-2,14 8-968,-7 0 0,-2-1-2486,-12-8 410,7 10-881,-32-25 3962,-10 0 0,8-1 0,-4 1 0</inkml:trace>
  <inkml:trace contextRef="#ctx0" brushRef="#br1" timeOffset="533107">16383 7895 14011,'3'2'1173,"2"-33"0,1-33 1,0 2-1243,3 5 0,0-3-1112,-3 8 1,1-6 0,-1 0 0,2 5 1163,-1 9 0,1 3 1,0-5 39,0 0 1,0-6-1,1-2 1,-1 3-1,-1 5-537,-1 4 0,0 5 0,0-4 533,3-15 0,0-7 0,0 2 0,-3 14-17,-2-7 1052,-2-1-1793,-3 12 397,1 13-198,-4 21 674,-1 20 189,-9 21 0,-4 14 0,0-5-300,5-9 1,-1 1 245,-5 13 0,-3 6 0,3-6-290,5-14 0,2-3-63,-1 0 0,1-1-216,-10 23-1753,6-17 1,0-3 2052,0-8 0,-4 13 0,17-42 0</inkml:trace>
  <inkml:trace contextRef="#ctx0" brushRef="#br1" timeOffset="533341">16489 6519 13366,'2'6'3036,"0"-2"-2870,24 9 1,8 0-169,-3 1-474,15 5 1,14 6 0,-9-4 110,-22-10 0,-1 0-26,9 4 1,4 1 0,-6-3-3304,12 5 3694,-10-3 0,-8-4 0,-14-4 0</inkml:trace>
  <inkml:trace contextRef="#ctx0" brushRef="#br1" timeOffset="535942">2582 6583 0,'-15'-52'326,"-1"-1"0,1 1 0,0 0 1,-1 0-1,1-1 0,2 1 0,-1-3 1,1-1-1,1 0 0,1 3 0,2 4 1,3 6 385,0-1 1,3 6 0,5-8-817,6 4 1,3-8 0,4-5 0,3-3 0,1 0 0,0 2-1,-1 6 1,-2 7 47,7-11 1,-1 10-1,6-6 55,-4 7 0,5-7 0,3-3 1,2-1-1,-1 3 0,-2 6 1,-3 10-285,16-7 0,0 10 248,-9 2 1,2 0 0,7 5-206,-1 12 0,6 3 0,2 3 0,-1 2 0,-5 1 193,-2 0 1,-4 2 0,7 5 37,-4 2 1,6 2-1,4 2 1,2 3 0,0 4-1,-1 6 1,-4 5 38,-9 3 1,-1 6 0,0 6 0,-2 3 0,0 3 0,-1 2 0,0 1 0,-1 0-1,-1-2 1,1-2-79,0 0 1,-1 0-1,0 0 1,-1 0 0,-1 0-1,1 1 1,-1 0 0,0 1-1,1 2-63,-3-5 0,2 2 0,0 1 0,0 1 1,1 1-1,-2-1 0,0 0 0,-3-1 1,-2-1-1,-2-1 0,-4-3 104,3 11 0,-3-4 0,-3 0 0,-4-2 1,-4 2-1,-3 2 288,-6-1 1,-4 3-1,-4 2 1,-2-1 0,-2-2-1,2-2 1,0-6 14,2 3 1,0-6 0,-2 0 0,-5 5 71,-2-2 0,-4 5 1,-2 5-1,-3 1 1,-1-1-1,-1-4 0,1-7 1,2-8-150,-7 2 1,-1-11-1,-10 1-82,5-8 1,-10 2-1,-5 1 1,-4-1-1,-1-1 1,2-1-1,4-4 1,7-2-186,-15 2 1,8-6-1,-11-2 62,16-3 0,-7 0 0,-5 1 0,-2-2 0,-2-3 0,2-3 0,1-6 1,5-5-53,4-9 0,1-7 0,2-5 0,1-4 0,1-2 0,1 1 0,1 2 0,1 4 34,-4 2 1,1 3-1,2 1 1,0 0-1,0-3 1,0-5 3,3-1 1,-2-5 0,-1-2 0,1-3 0,2 0 0,3 2 0,6 2 0,6 4-23,0-13 0,11 3 0,1 0 24,-2-2 0,2-2 0,1 0 294,1 2 1,1 0 0,7-11-322,7 16 1,4-7-1,2-5 1,4-4 0,1-2-1,3 0 1,1 2 0,1 3-1,0 5 7,5-1 0,2 5 0,3 1 0,1 2 0,0-1 0,0-2 0,0-4 20,-8 6 0,-1-5 0,-1-2 0,0-1 0,0 0 0,1 0 0,3 2 0,3 3 0,4 4 0,4 5-55,4 6 1,5 2 0,4 3 0,4 2 0,2 2 0,0 2-1,1 3 1,-1 2 0,-1 3 0,-4 1 0,-3 4-119,7 1 0,-3 5 1,-3 5-1,1 2 0,1-1 1,4-1 140,2-4 1,4-2 0,2-2 0,2 2 0,-1 0 0,-3 4 0,-4 4 0,-5 5-39,2 8 0,-4 7 0,-4 4 0,-4 1 0,-1 0-18,-1-1 1,-4-1-1,-2 5 1,-1 9-77,-10-3 0,0 8 0,0 5 0,-1 5 0,-1 3 0,-1 1 0,-1 1 0,-3-2 1,-2-2-1,-2-5 410,-3 5 1,-5-3-1,-2-2 1,-2 0-1,0 1 1,1 2-1,2 3-180,4-5 1,3 2 0,2 3-1,0 1 1,1 1 0,-2 0-1,-4-1 1,-3-2 0,-5-1 0,-8-4 280,-8 1 1,-9 0-1,-5 0 1,-5-3-1,-2-1 1,0-3-1,0-3 1,4-3-1,4-4-282,-4 4 0,4-7 0,-1-2 1,-5 4-41,3-1 1,-5 3-1,-3 1 1,0 1 0,0-2-1,1-3 1,5-7 0,-15 5 0,4-8 0,2-3 476,-5 6 0,-6-5-961,5-9 1,-10-2-1,-3-3 1,1-3-1,9-6-762,3-11 0,7-5 0,-4-1 757,-7 9 0,-6 2 0,3-3 0,14-10 464,15-17 0,11-8 0,6 7 0,4-1 0,6-17 0</inkml:trace>
  <inkml:trace contextRef="#ctx0" brushRef="#br1" timeOffset="536794">3577 5546 7852,'-13'-29'283,"3"5"-129,-1-4 0,-1-8 619,1-2 0,0-5 0,1 2-541,0 1 1,2-5-6,5 2 1,1-10 0,1-6 0,1-2-1,1 5 1,1 8-509,2 0 1,1 6 0,5-8 315,-1 5 0,0-7 1,3-4-1,2-3 0,4 0 1,3 2-1,5 3-76,3 9 1,5 1-1,5 1 1,2 0-1,2 1 1,1 1 0,-2 1-1,-2 0 1,-3 2-255,3-9 1,-4 2 0,-2 1 0,2 1 0,3 0 0,5-2 328,-4 8 1,5-2 0,3-2-1,3 0 1,1 1 0,0 0 0,-1 3-1,-3 3 1,-3 4 0,-5 5-169,9-2 0,-6 7 1,-1 4-1,4-3 195,-1 0 1,0-2 0,2 1-1,3 2 1,5 3-133,-7 7 0,4 1 1,4 2-1,2 1 0,2 2 1,-2 0-1,-1 1 1,-4 0-1,-4 0 52,5-1 1,-5 0-1,-3 2 1,3 1-1,8 3-39,-8 1 0,6 1 0,4 2 0,4 1 1,2 1-1,1 0 0,-2 2 0,-3 0 0,-3 0 1,-6 1-1,-7-1 58,12 7 0,-10 1 0,-3 3 0,8 7-15,-11-3 0,4 5 0,5 5 0,1 2 1,1 3-1,0 0 0,-2-1 0,-3-1 0,-5-3 1,-5-4 13,7 8 0,-9-6 0,-1 2 1,3 8-31,-6-8 1,3 6 0,2 4 0,1 2 0,0 2 0,-2-2-1,-3-3 1,-5-4 0,-5-6 5,0 7 0,-7-7 0,-1 6-23,-2 7 0,1 9 0,-2 2 0,-3-4 0,-3-11 31,-3-5 1,-5-4 179,-3 12 1,-4 4-1,-4-17-350,-13-26-1480,-18-18 1,-3-7 541,6-5-108,8-3 0,-6-7 0,8 2 1233,1-15 0,6 3 0,-4-8 0,5 7 0,-4-9 71,3 3 1,0 2 1462,1 12-823,6 11 4918,-28-9-4154,23 48-906,-9-5-315,30 22 1,12 15 0,2-6-160,8 12-46,1 3 0,6-4 61,-1-32 1,0-6 2205,16 6-2162,8-23 0,12-10 0,-7-1 712,-18 1 1,0-4-934,4-4 0,9-6 0,-2-2 0,-11 2-38,-9-1 0,-5-7-452,0-6 1,2-13 0,0-5 0,-1 3 0,-5 8 39,3-8 1,-2 1-155,-4 6 1,3-9-1,-1-2 1,-2 5 0,-5 11-1354,-4 9 1,-3 4 2023,1-12 0,-2 5 0,-2 14 0,-1 3 0</inkml:trace>
  <inkml:trace contextRef="#ctx0" brushRef="#br1" timeOffset="540448">7281 6456 8431,'10'2'2537,"-2"0"300,-8-2-2588,0 0 1125,22 14-1374,-2 1-50,21 13-538,8 5 800,-11-9-5128,6-7 1,-1-6 5401,-13-14 0,21 6 0,-48-15 0</inkml:trace>
  <inkml:trace contextRef="#ctx0" brushRef="#br1" timeOffset="540643">7620 6202 11868,'-4'57'3999,"0"-9"-3600,-4-11 1,-4 5 0,2-2-3054,1 1 0,0-1 2823,-2 13 1,1 6-298,5-11 0,2 5 0,1 0 0,0-6 97,-1 2 1,1 0 2,0 1 1,2 9-1,-1-2 1,1-12 27,1 4 0,1 4 0,-1-41 0</inkml:trace>
  <inkml:trace contextRef="#ctx0" brushRef="#br1" timeOffset="540896">6921 6075 16707,'-1'-3'1342,"-1"0"424,2 3-1348,58-2-1691,-11-2 1,12-2 0,5-1-1,-7 1 1153,-5 0 1,-4 2 0,7-3-265,-5 1 1,8-2 0,3 0 0,-1-1 0,-6 1 0,-10 1 171,5-2 1,-5 0 211,3 0 0,3-1 0,-11 3 0,-10 2 0,-1 2 0</inkml:trace>
  <inkml:trace contextRef="#ctx0" brushRef="#br1" timeOffset="541397">7133 6583 6666,'8'1'756,"-2"1"585,22 7 0,5 7-540,-12 4 0,1 4-351,17 8 1,7 5 0,-6-2-384,-14-5 1,-1 1-357,15 12 1,-4-9 460,-14-26-1086,24-43-456,-32-4 964,1 8 0,-4-1-439,-13-15 845,-3 6 0,-1 2 0,2 9 0,-1-1 0,0 1 0</inkml:trace>
  <inkml:trace contextRef="#ctx0" brushRef="#br1" timeOffset="541595">7578 6414 8016,'-6'55'983,"1"0"0,-1 0 0,1 0 0,-1 0 0,1 0 0,-1 4 0,0 1 0,1-2 0,-1-5 0,0-5-382,-5 13 0,-1-5-1544,4-13 1,0 1-1,0-1 339,-3 9 1,2-2-24,0-1 0,2-15-1891,6-32 1455,-1-27 0,1 17 0,-1-18 1</inkml:trace>
  <inkml:trace contextRef="#ctx0" brushRef="#br1" timeOffset="541944">7112 6519 12840,'9'8'1426,"-2"-1"-721,-7-7-1186,115 109-1969,-80-83 1,0-4 0,2 3 2449,0 5 0,2 5 0,-1-2 0,-3-6 0,12 2 0,-11-12 0,-21-13 0</inkml:trace>
  <inkml:trace contextRef="#ctx0" brushRef="#br1" timeOffset="542111">7641 6477 9650,'2'47'2720,"-3"-6"-2537,0-6 1,0 4-105,-3 11 1,0 1-167,2-12 1,-2 6-922,0-4 0,-2 10 1,-1 4-1,0 2 0,1-5 1,0-8-1680,-2 15 1,-1-1 2686,2-8 0,-3 9 0,1 1 0,0-7 0,2-16 0,-2-4 0,-2-1 0</inkml:trace>
  <inkml:trace contextRef="#ctx0" brushRef="#br1" timeOffset="550597">30692 14076 10493,'13'4'2215,"-3"-1"139,-10-3-1631,0 0 440,-2 35-896,-10 18 0,-5 9-219,6-21 1,0 1 0,-1 1-901,-4 8 1,0 3 0,-2-5 849,-3 4 1,-1-3-101,-2-3 0,-3 0-162,1-7 0,-2 2 1,1-2-477,3-6 1,0-1 0,1 0 1,-13 14 1,3-7-3176,1-11 3374,19-41 1,5 9 0,2-13 0</inkml:trace>
  <inkml:trace contextRef="#ctx0" brushRef="#br1" timeOffset="550797">30226 14901 8800,'-8'51'1917,"0"0"0,0-1 0,0-3 0,0-1 0,11-15-1867,21-18-33,6-3-20,-3-5 0,5-4-54,13-7 0,7-5 0,0-1-1122,-7 2 1,0-1 0,0-1 995,11-4 0,1-2 0,-5 0-223,-3-4 0,-6 1-277,-15 6 0,-3 0-3112,20-16 385,-6-1 3059,-18 8 1,-2 2-1,0 0 1,0-6-1</inkml:trace>
  <inkml:trace contextRef="#ctx0" brushRef="#br1" timeOffset="556503">21399 17378 9094,'-4'-11'1047,"-16"-41"-946,10 23-2930,-1-4 0,-1-3 3039,1-11-500,4 8 1,2-1 439,0 10 0,2-3 295,-1-24 0,1-1-374,2 22 0,1-1-23,1-3 1,1-5 0,7-3 56,5 4 0,4-4 1,5-2-1,1 0 0,2 1-31,3-1 1,2 2-1,2-1 1,1 1 0,-1-2-235,-4 6 1,0-2 0,0 0 0,1 0 0,1 2 0,3 3 215,4 1 1,4 0 0,1 2 0,0 2 0,-1 3 0,-4 4 55,8-6 0,-4 6 1,6-1-9,-2 2 0,5-1 0,2 0 0,-1 1 1,-5 5-105,5-2 1,-5 5 0,8 0 0,-7 6 1,7-2-1,3 2 1,2 1-1,-2 2 1,-4 3 261,7 3 0,-3 4 0,0 2 0,2 0-280,-5-2 1,2-2 0,0 2 0,1 4-1,-1 6-215,-5 7 1,3 4-1,-1 5 1,-2 2-1,-2-1 1,-6-1 197,-2 0 0,-5-1 1,-1 2-1,2 2-63,7 6 1,3 3 0,1 1 0,-3 1 0,-7-2 65,1 7 0,-7-2 1,0 2 28,0 2 0,-1 1 0,-2 1-28,0 0 0,-2 1 1,-1 1 7,-2 1 0,-1 0 1,-1 0-34,-2-2 1,-1 0 0,-4 8-132,-7-9 0,0 7 0,-3 3 0,-3 2 0,-2-2 0,-4-3 163,-6 2 0,-6-3 0,-3-1 0,0 0 0,2 3 120,6-3 0,1 3 1,1 0-1,-2 0 1,-3-3-1,-7-5 61,-10 2 1,-6-3 0,-5-4-1,-4-3 1,-2-2 334,2-8 1,-4-3 0,-2-2 0,-3-2 0,-1-1 0,0 1-232,3-2 0,-2-1 0,-1 0 0,-1-1 0,0 0 0,0-1 0,1 0-209,1 0 0,-1 1 0,0-1 1,1-1-1,0-1 0,0 0 0,1-3-34,-4 0 1,0-2 0,0-1 0,2-1 0,3-1 0,4-1 0,-12 1 1,6-2-1,-7-2-128,13-2 1,-4-1 0,-4-1-1,-2 0 1,0-2 0,1-2 0,3-1 77,1-3 0,0-2 0,2-2 0,0 0 0,-1-1 0,-1 2 30,1 2 0,-2 2 0,-1 0 0,0-1 0,1-1 0,2-2 0,4-5-9,-8-7 1,2-3 0,4-4 0,3-3-1,4-3 59,6-4 1,5-4 0,3-3 0,2-1 0,2-1-140,1-3 1,2-2-1,2-1 1,2 0 0,-1 0 139,0 1 0,0 0 1,1 0-1,4 0 0,6 0-87,7-2 0,5-2 1,4 1-1,3 3 0,0 5 33,1 3 0,3 5 1,5-4-218,0 5 1,5-5 0,3-3 0,2 1-1,-2 2 1,-2 6 216,7-8 0,-1 6 1,5-4 2,-5 8 0,5-4 1,3-2-1,0 0 1,-1 4-1,-4 5 129,6-3 0,-2 5 1,4-1-137,-4 4 0,3-3 1,3-1-1,3 2 0,1 2 5,-1 4 0,3 2 0,2 1 1,1 1-1,1 1 0,-1 1-53,-5 3 1,1 2 0,0 0-1,1 2 1,-1-1 0,1 1-1,-1 0-84,7-2 0,1 0 0,0 0 0,-1 1 1,-2 3-1,-1 3 50,1 3 0,-2 3 0,-1 2 0,-3 2 0,-4 1-106,2 3 1,-6 2 0,0 1-46,0 0 1,-1 0 0,5 5-536,0 5 0,5 4 1,2 2-1,-2 2 1,-4-2 277,-5-3 0,-4 0 0,-1 1 0,3 2 497,3 2 0,5 3 0,-1 1 0,-3-1 0,-9-5 0,2 6 0,-11-4 0,0 5 0</inkml:trace>
  <inkml:trace contextRef="#ctx0" brushRef="#br1" timeOffset="557586">26014 17208 4643,'-2'-11'1582,"-41"-23"-874,15 14-599,-5-2 1,-1-2 335,-11-12 64,11 5 1,0-2-1097,9 8 0,-1-3 1005,-4-12 0,-3-8 1,4 1-259,10 10 1,3 0-1,0-1-55,-4-6 0,-1-2 0,4-2-129,6-2 1,3-2 0,3 4-637,3 2 0,6-3 613,8 4 1,6-9-1,3-3 1,2 2 0,-2 8-197,1 2 0,1 7 0,3-4 270,0 0 0,3-6 0,2 0 0,1 3 0,-2 8-25,3 4 1,0 7 0,1 2-3,2-2 0,1 2 0,1 1-36,3 1 1,0 1 0,1 1 35,0 1 0,0 1 0,9 2 40,-9 5 0,8 0 0,4 1 0,2 0 0,0 1 0,-3 1 0,-6 0-131,7-1 1,-7 2-1,1 0 1,8 1 73,-10 2 0,6-1 0,3 0 0,2 1 1,0 1-1,0 2 0,-4 2 0,-3 3 60,7 5 0,-3 3 0,-3 3 0,1 3 0,1 4-172,-4 1 1,0 3-1,2 4 1,0 1 0,-2 0-1,0 0 1,-4-2 136,7 3 1,-2-2-1,-2 0 1,-1 3 0,-2 5-31,-9-3 0,1 5 0,-1 3 0,-2 1 0,-2-1 0,-4-2 0,-5-4 252,1 9 0,-8-4 0,0 2-106,-1-1 0,1 2 0,-2 0 1,-2-2 27,-3-3 1,-2-2 0,-4 5 57,-3 3 1,-2 6 0,-3 3-1,-3 0 1,-2-3-175,-6 4 0,-5-3 1,-1 1-1,1 1-96,5-4 1,2 1 0,-1 1 0,-3-2-1,-4-5 60,-13 6 0,-6-4 0,-1-4 0,3-8-207,-5 1 1,-4-7 413,10-9 1,-8 1 0,-2 0 0,-1-3 0,2-2-70,-3-4 1,1-3 0,0-2-1,-2 1-169,3 1 0,-1-1 0,-1 1 0,1-2 0,1-2 66,-7-1 0,1-4 0,1 0 0,3-2 69,-6 0 1,3-2 0,-1-1-60,-2-1 1,0-1 0,0 0-77,1-1 1,1-1 0,-7-3 132,14 1 0,-6-2 1,-1-2-1,-2 0 0,3 0 1,4 0-66,-2 1 0,4 0 0,0-1 0,-6-3-29,6 1 1,-5-2 0,-3-2 0,-1 0 0,2-1 0,4 1 0,6 1-4,-11-7 1,7 1 0,-2-5-22,6 4 0,-3-3 1,-1-3-1,3-3 0,5-4-4,9-1 1,2-4 0,4-2 0,2-3-1,2-1 1,3 0-26,3-1 0,4-2 0,2-2 1,2 0-1,0 1 0,1-1 35,-1 1 1,-1 0 0,0 0 0,4 0 0,4 1 0,7 1-12,9-1 1,8-1-1,5 2 1,2 1-1,1 5 1,-2 5-13,-1 4 1,-1 6 0,3 3 0,9-3 6,-2 5 1,6-2 0,5 0 0,5-2 0,1 2-1,2 0 1,-2 1 0,-1 3 0,-3 3 46,1 1 0,-2 4 0,-1 1 1,1 2-1,-1 0 0,3 0 0,2-2-31,-3 0 1,2-1 0,2-2-1,1 1 1,1-1 0,0 2 0,-1 1-1,0 3 1,-2 2 14,3 2 0,0 3 0,1 2 1,-1 1-1,-1 2 0,-2 0 1,-2 1-1,-3 0-61,5 1 0,-5 0 0,-2 1 0,2 2 0,6 4-33,-7 0 1,4 3 0,3 1-1,3 2 1,-1 1 0,0 0-1,-2 1 1,-5 0 0,-4-2 23,4 4 0,-6-1 0,-2 0 0,0 3 0,4 4 44,-2 0 0,3 2 0,3 3 0,0 1 0,-1 2 0,-2 1 0,-4 0 0,-5-1 12,2 9 0,-6 2 0,-4 0 0,-1 0 1,0 1 8,2 0 0,-1-1 0,0 1 0,-2 1 0,-3 0-16,2 7 1,-2 2-1,-4 0 1,-3 2 12,-7-6 1,-3 3 0,-3 0 0,-1-1 0,0-5 285,0 6 0,-2-5 0,-2 5-223,-3-4 0,-1 5 0,-2 1 0,-2-4 0,-1-8 18,-9 4 1,-6-6 37,-5-2 1,-6 1 0,1-7-22,0-7 0,-5-5-30,-4-6 0,-7 0 0,-2-3 1,5-2 208,-8-1 0,-2-3-372,5-4 1,-8 0 0,0-2-1,7-2-85,-2-2 0,1-2-419,-1-3 1,-5-1 0,7-1-998,10 1 0,1-2 1599,3-3 0,-2-2 0,8 2 0,-5-2 0,-1-9 0</inkml:trace>
  <inkml:trace contextRef="#ctx0" brushRef="#br1" timeOffset="558503">31030 17335 13535,'-36'-23'-124,"1"0"1,-1-2 0,1 0 123,5 2 0,0-3-32,0-2 0,-1-4 0,2-5 181,2-10 1,1-7 0,2-3 0,1 5-1187,-3-1 0,1 3 0,3-3 1094,4-2 1,1-5-1,4 1 1,5 7-22,9-3 1,6 4-37,2-3 0,3 1-90,6-1 0,4 1-467,-6 18 1,0 0 0,9-2 433,6 2 1,8-3 0,6-2 0,3 0 0,2 2 0,1 3-56,-5 8 0,3 2 1,2 2-1,1 1 1,0 0-1,1-1 0,-1-1 202,-4 0 1,0-2 0,0-1 0,0 0 0,1 1 0,1 1 0,1 2 0,1 4-28,0 4 0,2 2 0,2 1 0,2 2 0,-1 2 0,-1 1 0,-2 1 1,-3 1-1,-4 1 3,17 0 0,-8 3 0,0 3 0,7 2-33,-12 1 0,5 0 0,2 2 0,3 1 1,-1 1-1,0 2 0,-4 2 0,-3 1-133,2 5 1,-4 2 0,-2 2 0,-1 2 0,0-1-1,2-1 131,1 0 1,2-2-1,0 1 1,-1 0 0,-4 2-1,-3 3 9,6 11 1,-2 3 0,-8 2 0,-9-2 24,-4 8 0,-14 6 113,-14-6 0,-7 11 0,-4 3 0,-1-1 0,1-6-28,0 2 0,0-6 0,-5 8-92,1-13 0,-2 6 1,-3 4-1,-1 1 0,-1-1 1,1-5-1,2-8 131,-7 10 0,0-8 1,-3 3 112,3-5 0,-1 4 1,-2 0-1,-2 0 0,-3-2-56,3-6 0,-3-2 0,-2 0 1,-1-1-1,-1 0 0,-1-2 5,-2 1 1,-2-2 0,-1-1 0,-1 0 0,1-1-1,0 0-152,1-1 0,1 1 0,-1-1 1,1-1-1,-1-3 0,1-3-14,-14 2 1,0-5 0,1-3 0,5-3 35,6-5 0,4-2 0,-1-2-24,1 1 1,0-2 0,-7-3 84,-1-4 1,-8-3 0,-4-2 0,-2-1-1,3-1 1,6 1-82,1 0 0,5-1 0,-1 0 0,-4-2-11,5 1 0,-5-1 1,-3 0-1,-1-2 1,2 0-1,4-1 1,5 1 275,-13-9 0,8-1 0,-1-4-186,10 5 1,-1-3 0,-1-1 0,2-1 0,2 1-324,-11-7 1,3 1 0,-2-8 174,11 4 0,-4-7 0,-1-3 0,2-2 0,2 3 0,6 3 69,-3-7 0,6 3 1,1-7-91,7 8 1,-2-7 0,1-2 0,1-1 0,4 3 0,5 5 2,5-8 1,6 5 0,3-3 25,0 2 0,2-4 0,3 1 0,3 4-52,6-2 1,4 3 0,3 1-175,0-1 0,4 1 0,10-3 157,-6 17 1,7-2 0,5-2 0,3-1 0,3 1 0,0 1 0,-1 3 0,-2 2 34,6 0 1,-1 3 0,0 2 0,1 2 0,2-2 0,2-1 48,-10 3 0,2-3 1,1 0-1,1-1 1,0 0-1,1 2 0,1 2 1,-1 3-1,-1 4-19,10 2 0,1 4 0,1 3 0,-1 3 0,-1 1 0,-3 2 0,-4 0-46,11-1 1,-6 3 0,0 2 0,6 4 59,-12 0 1,5 2-1,4 3 1,1 0 0,0 1-1,-3 1 1,-3 0 0,-6-1-11,8 4 0,-7-1 1,-2 3-1,5 3-46,-7-1 1,4 2-1,2 3 1,0 0-1,-3 2 1,-4-2-1,-8 0-10,4 6 0,-9 0 0,-1 5-205,1 3 1,1 5 0,-5 2 0,-11 2-568,-13 6 1,-12 4-1,-5 0 1,3-4 297,4 1 1,1-2 0,-10 1 555,-6-11 0,-8 5 0,-4 0 0,-1-1 0,2-6 0,6-8 0,-4-1 0,1-5 0,-7 3 0,-1 0 0,1 1 0</inkml:trace>
  <inkml:trace contextRef="#ctx0" brushRef="#br1" timeOffset="559683">4212 8213 6306,'-55'-21'111,"1"1"0,0 0 0,1 0 0,0 0 0,5 1 1294,-1-2 1,1 0-1262,13 4 1,-2 0 0,-4-4-26,-1-4 1,-6-4-1,-1-3 1,0 0-1,5 2-30,4 3 0,4 3 0,0-2 0,-4-5 11,3 2 0,-3-5 1,-2-2-1,-1-1 1,1 0-1,4 1 1,5 4-217,0-4 0,5 2 1,2 0-1,-2-2 116,-7-9 0,0-3 0,0-2 0,4-1 77,3 0 0,3 0 1,3-4-1,3-4-156,8 11 1,1-2-1,2-3 1,2-2 0,2-1-1,1 1 1,1 0 25,3 0 0,2 0 0,1-1 1,3 0-1,0 0 0,2 0 1,1 0 40,0 3 0,1-2 0,2 0 0,0-1 0,2 2 0,0 1 0,3 3 0,1 3-9,3-1 1,2 2-1,1 3 1,2 2 0,3 2-1,4 1-165,2 3 0,5 0 1,2 3-1,3 0 1,-2 3-1,-1 3 1,-3 2 202,3-2 1,-3 5-1,1 2 1,6 0-42,-2 2 0,4 0 0,5 0 0,1 1 0,-2 2 0,-2 3 0,-5 3-26,17 5 1,-6 6 0,2 4 7,-1 0 0,2 2 0,0 2 0,-5 5-2,-1 7 0,-5 4 0,-2 4-246,1-1 0,-2 4 1,0 12 199,-18-10 0,1 6 0,0 5 0,0 4 0,-1 2 0,-1 1 0,-2-1 0,-2-1 80,-2 2 1,-2 0 0,-2 1-1,-2 0 1,-1 2 0,0 1-1,1 3 77,-4-11 0,2 2 0,-1 3 1,0 0-1,0 2 0,-1 0 0,0-1 1,-2 0-1,-1-2 0,-1-3 1,-2-2-14,-1 7 0,-2-2 1,0-2-1,-3-2 1,-2-1-1,-3 1 0,-3 0 89,-4 4 1,-4 1 0,-3 1-1,-2-1 1,-1-4 0,1-3 0,1-7 136,-6 7 1,1-9-1,-6 4-251,0-2 1,-6 5 0,-1 1 0,1-4 0,3-6 127,2-7 1,2-5 0,-1 1-156,-7 6 0,-3 0 0,-5-3-101,-4-5 0,-6-3 1,-2-4-1,4-6-716,2-10 0,3-6 0,-3 0 379,1 9 0,-5 4 1,3-5-1,9-15 436,12-18 0,7-15 0,5-1 0,4 8 0,-5-18 0,13 0 0,-1 0 0</inkml:trace>
  <inkml:trace contextRef="#ctx0" brushRef="#br1" timeOffset="560153">6075 7768 6920,'-43'-9'-83,"0"0"0,-2-1 0,-1-2 83,1 0 0,-1-3 302,-6-1 0,-3-2 300,14 3 0,-2-2 0,-2-1 1,3 0-487,-3-1 1,2 0 0,-5-6-20,6 1 1,-5-4-1,-3-4 1,0-2 0,2-2-1,2-1-35,4-3 1,1-3 0,2-2-1,1-2 1,-1 1 0,0 1-63,0 2 0,-2 1 0,1 0 0,0-1 0,1-2 0,2-4-14,7 4 1,-1-3 0,1-2-1,1-2 1,2 0 0,1 2-1,2 2 1,3 4-14,-3-10 1,4 6-1,2-2 1,0-7-8,5 9 1,-1-6 0,1-4 0,-1-2-1,2-1 1,1 2 0,1 4 0,2 5 23,-1-10 1,3 6 0,2 1 0,3-6-158,1 5 1,1-5 0,2-3-1,1-1 1,2 1 0,1 6 0,3 7 134,6-11 0,4 10 1,8-3 141,0 6 0,5-3 0,4 0 0,1 3 0,-1 6-108,4-1 1,1 7 0,9 0-17,-11 11 1,5-1 0,5 0-1,2 1 1,1 2 0,0 4-1,-2 5-105,2 6 1,0 6-1,1 3 1,-1 3 0,1-1-1,0-1 97,0-4 0,1-3 1,-1 1-1,1 2 1,-2 5-1,-1 7-6,3 10 0,0 7 0,0 6 0,-4 2 0,-4 2 0,-7-2-1,-6 0 0,-7-1 1,-3 4-1,1 7-52,-5-3 1,2 7 0,-1 5 0,-1 2 0,0 1 0,-2-1 0,-1-3 0,-3-5 44,1 3 0,-4-5 0,-1-2 0,-1 3 1,0 5 13,-1-5 0,0 4 0,1 5 0,-2 1 1,1 0-1,-1 0 0,-1-2 0,-1-4 1,-1-5-194,-1 16 0,-1-7 1,-2-3-1,-1 4 281,1 0 0,-1 2 0,0 1 1,-1-2-1,-1-4 353,-3 9 0,-1-6 1,-2 0-243,1-3 0,-2-2 1,-7 4 70,-2-10 1,-5 5-1,-4 1 1,-1 1-1,0-4 1,4-4-193,1-4 1,2-4 0,-1 0 0,-5 3-55,0-3 1,-3 5 0,-3 1 0,-2 1 0,0-3-1,1-3 1,2-8 284,-18 7 0,0-11 1,1 0-441,1 2 0,0-1 0,-4-6-521,5-9 1,-4-5-1,1-3 1,6-4-208,-1-4 0,3-9 881,4-11 0,-2-9 0,1-2 0,10 5 0,-6-16 0,14-5 0,0 1 0</inkml:trace>
  <inkml:trace contextRef="#ctx0" brushRef="#br1" timeOffset="560634">7514 7937 8019,'-31'-15'79,"-1"-1"1,-10-9 0,-7-5 0,-1-2 738,7 3 1,-1-1 0,-2-1 0,1-1-776,7 6 1,0-1 0,-1 0 0,0-3 0,0-4-149,3-2 0,-1-4 0,-1-3 0,1-1 1,1-1-1,2 3 0,3 2 105,-3-5 0,4 3 0,1-1 0,-2-7-33,5 7 0,-2-5 0,-1-3 0,-1-2 0,2-1 0,0 1 0,3 3 0,4 4 33,-3-12 1,5 5 0,2 0 0,-1-3-4,3 8 0,0-2 0,0-1 1,0-1-1,2 2 0,2 3 3,0-9 0,2 4 0,1 0 0,2 0-215,-1 1 0,0 2 0,3-3 0,4-4 202,4 3 1,2-4 0,3-4-1,2-1 1,3 0 0,2 2 0,3 4-6,1 8 0,5 3 0,1 1 0,2 1 0,1 0 0,0-1 0,-2-2 5,1-6 1,-3-3-1,0-1 1,0 0 0,4 2-1,2 5 1,6 5 32,4 5 0,5 3 1,2 3-1,3 4 1,2 4-1,2 4 1,2 4-101,-7 8 0,2 3 0,2 3 0,2 4 0,0 3 0,1 1 0,0 2 0,-1 2 0,-2 1 22,1 1 1,-1 3-1,0 3 1,0 2-1,0 1 1,-1 0-1,1 1 1,-1 0-1,1-1 25,0 0 1,2-1 0,1-1-1,0 1 1,-1 1 0,-2 1-1,-2 3 1,-3 1 0,-5 4 135,4 8 1,-4 4-1,-2 4 1,-3 0 0,-4 2-1,-4-2 1,-5-2-137,1 6 0,-7-1 0,-6 1 0,-3 8 149,-5-8 1,-3 7 0,-3 4 0,-2 3 0,-1-1 0,-1 0 0,1-4 0,-1-6 10,1 2 0,0-6 0,-1-2 1,-2 2-1,-3 6 23,-1-6 0,-1 6 0,-2 3 1,-2 2-1,-1 0 0,0-2 1,-2-3-1,1-6 0,0-7-11,-14 15 0,-1-11 1,-6 1 19,3-4 1,-6 2 0,-2 1-1,0-2 1,4-6-78,-5 2 0,3-6 0,-8 2-59,5-7 0,-7 3 0,-3 1 0,-2-1 0,1-2 0,4-4-335,2-4 1,1-2 0,1-3 0,0 0 0,-3 1 195,4 1 0,-1 0 1,-1 0-1,-1 0 1,-1-3-1,-1-2-423,-6-3 1,-5-2-1,0-3 1,1-2-1,3 0 1,5-2-314,5 0 1,5-2 0,0-1 0,-4-3 822,-5 0 0,-6-3 0,-2-2 0,1 0 0,6 0 0,9 1 0,-4-2 0,6-3 0,-12-7 0,0-1 0</inkml:trace>
  <inkml:trace contextRef="#ctx0" brushRef="#br1" timeOffset="566255">7937 6223 6630,'-52'4'-178,"0"-1"1,19 0-1,5-1 1,-12 1-1</inkml:trace>
  <inkml:trace contextRef="#ctx0" brushRef="#br1" timeOffset="567252">6414 6033 11213,'14'-48'-81,"0"0"1,1 0 0,-1 0 0,2 1 0,0 3 0,4-3-902,1-1 0,2-4 0,4 1 0,2 3 1306,5 4 0,3 3 0,1 2 0,0 2-691,3-2 0,1 2 0,2 1 498,-3 2 0,2 0 0,4 1 0,5 5-24,0 10 1,7 3 0,3 3 0,1 2 0,-3 1 0,-5 1-88,-4 0 0,-4 1 1,0 3-1,7 4-70,-4 4 1,8 2 0,4 2 0,3 2-1,-1 2 1,-4 2 0,-5 1 0,-9 1-444,10 13 1,-10 4-1,1 5 475,-5-7 0,4 2 0,0 3 1,-4 4-1,-9 7-198,-12-2 0,-6 6 1,-4 5-1,-3 1 0,-2 0 1,-1-3-1,1-5 75,1 7 1,-1-6 0,-2 1 0,-2 5 140,1-5 0,-1 4 0,0 4 0,-1 1 0,-2-2 0,-3-2 0,-3-6 168,-10 10 0,-6-5 0,-3-3 0,1-3 60,-1 4 1,-1-3 0,-3 0 54,4-5 1,-1 2-1,-5-2 1,-7-3 274,1-12 0,-5-2 1,-5 0-1,-2-2 1,-2-3-1,1-1 1,2-4-506,-1-2 1,1-5 0,0-2-1,0-1 1,-2 0 0,-1 3-54,-1 2 0,-3 3 1,0 1-1,-1 0 1,1-3-1,1-3 1,4-5 20,-4-5 0,1-3 0,3-5 1,2-5-1,0-5-35,6-6 0,0-6 0,2-5 0,1-2 0,3 1 0,3 3-65,-7-10 1,5 2 0,0-6 42,7 9 0,-4-3 0,0-3 0,2-2 0,6 0 0,8 0-85,9-4 1,9-2 0,5 1 0,2 0-1,0 1 56,-1-3 0,3 2 0,1 0 0,1-2-11,0-2 1,0-1 0,2-1 0,6-2 0,9 1 64,-3 17 0,7-2 0,4-1 0,5 0 0,1-1 0,1 2 1,0 1-1,-1 2 0,-3 3 0,-4 2-5,7-6 0,-4 4 1,-1 3-1,4 0 1,6-2-24,-6 6 0,6-4 1,5-1-1,2-2 0,2 2 1,-1 0-1,0 4 1,-4 5-1,-3 4 0,-6 8 1,7 5 0,-6 9 0,-1 5 0,4 2-147,7 0 0,5 2 0,1 4 0,-2 5 1,-7 8-1078,-8 10 0,-3 8 0,-5 6 0,-3 1 1,-2-2 1261,-5-7 0,-4 1 0,-1-1 0,-1 1 0,-2 0 0,7 13 0,1 2 0,-6-2 0,-12-7 0,-23 0 0,-1 0 0</inkml:trace>
  <inkml:trace contextRef="#ctx0" brushRef="#br1" timeOffset="567736">3259 5461 4769,'-28'-15'-251,"0"-1"1,-5-2 770,-8-2 1,-2-1-64,10 5 307,-9-3 82,22 8 529,-4-15-902,13 7-90,5-16 0,4-4-383,9-11 168,-2 8 0,7-8-188,5 8 1,8-8-1,2-3 1,2 1-1,-4 5-276,3-4 1,-1 3-1,7-7 320,-10 19 1,3-4 0,4-5 0,1-1 0,3-3 0,0 1 0,1 0 0,0 2 0,-1 3 0,-2 3 26,4-1 1,-2 3 0,0 2 0,1 2 0,2 0 0,2-2 0,6-1-50,-7 6 0,4-2 0,3-1 0,2 0 0,2-1 0,2-1 0,0 1 0,0 1 0,0 0 0,-1 1 0,-2 3 0,-2 1 0,-3 2-167,11-7 0,-3 4 0,-3 1 1,0 2-1,1 2 0,3 0 0,5 1 144,-7 4 0,3 0 0,4 0 0,2 1 1,1 0-1,0 1 0,-1 1 0,-1 2 0,-4 3 1,-3 2-1,-4 2-200,10 2 1,-7 5-1,-2 4 1,0 0 0,3 1 192,3-1 1,2 1 0,2 1 0,-1 1 0,-2 1 0,-3 2 59,6 2 0,-5 2 0,1 3 0,6 6-35,-17-4 1,5 5 0,3 2 0,1 3 0,1 1 0,-1 0 0,-2-1 0,-2-1 0,-5-3 37,7 4 0,-5-2 0,-2-2 0,2 4 0,3 5-83,-7-4 1,3 4 0,4 4-1,1 1 1,1 2 0,-2 0 0,-2 0-1,-3-3 1,-6-2 0,-7-4-16,11 16 1,-11-5-1,0 4 22,2 1 1,2 5-1,-2 0 1,-8-2 25,-9 6 0,-7-2 0,-1-6 738,0-7 1,-2-1-1079,-4 6 0,-2 5 1,-4-13-643,-8-12-722,-15 3 1489,-30-33 1,35 4-1,-25-7 1</inkml:trace>
  <inkml:trace contextRef="#ctx0" brushRef="#br1" timeOffset="568089">7049 4064 10009,'8'1'-190,"-1"-1"489,37 25 247,-17-8-237,4 0 1,4 5 295,-2 1 0,1 3 0,-3-2-570,-4-2 0,2 1-49,13 15 1,6 5 0,-8-5-1792,-17-13 0,-3-1 1758,13 11 1,-3 3-666,-13-5 0,-3-3 658,0 1 54,-3 16 247,-27-40-247,-3-8-65,-11-6 65,4-16 0,-3-11 0,2-2 118,6 2 1,3-1 0,-2-2-254,-8-6 0,-1-1 1,4 0 138,4-9 0,9 0-481,15-8 0,8 3 422,-4 24 1,2 1 21,2-5 1,2-3-1,3 5-467,10-1 0,3 5-283,-7 5 1,0 0 57,9-8 0,-2 1 347,8-9 0,-15 17 0,-9 9 0</inkml:trace>
  <inkml:trace contextRef="#ctx0" brushRef="#br1" timeOffset="571791">20807 16806 2610,'-35'-45'1417,"7"3"-53,1 8 1,0-2-918,8 4 0,2-1 487,0-2 1,4-2-459,0 2 0,7-6-287,12-1 0,8-9 0,5-3 1,2 1-1,-3 7-498,1 1 1,0 5 0,6-5 247,-1 7 0,3-6 0,4-3 1,2 0-1,2 1 0,1 4 1,0 6 100,9 0 1,3 6 0,1 4 0,0 1 0,1-1-41,-1-3 0,-1 0 0,1 1 0,4 1 0,7 2-27,-15 10 1,5-1 0,4 2 0,3 0 0,1 0-1,1 2 1,0 0 0,-1 0 0,-3 2 0,-3 0 0,-5 2-212,16-4 0,-7 3 1,-3 1-1,4 2 0,8 2 180,-17 2 1,6 1 0,4 0 0,3 1 0,3 1 0,0 1 0,0 0 0,-1 1 0,-3 0 0,-4 2 0,-4 0-1,-7 1 134,10 2 1,-8 1 0,-5 2 0,3 4 0,5 5-63,-6 1 1,4 4-1,4 4 1,2 3-1,2 2 1,0 2-1,-2 0 1,-1 0-1,-5-2 1,-4-2 0,-6-3-25,11 12 1,-8-5 0,-5 3 0,4 9 1,-8-8 1,4 8 0,2 4 0,0 4 0,-1 0 0,-3 0 0,-3-2 0,-7-5 0,-6-6-324,-6 14 0,-11-6 0,-2 3 331,3-7 0,0 3 0,-1 2 0,-6 0 0,-7-2 41,-8-3 1,-7 1-1,-5-1 1,-3-1 0,-1-2-1,2-2 9,1-2 1,0-3 0,-1-2 0,-2 1 0,-3 3 48,4-5 0,-2 3 1,-3 2-1,-1 0 1,-1-1-1,1-1 1,1-4-1,3-3 46,-16 7 0,2-6 0,1-3 0,-1-1-12,2-1 0,1-1 0,-2-1 0,-4-1 91,3-4 1,-5 0 0,-2-1 0,0-1 0,2 0 0,5-2-122,2-1 1,5-1 0,-1-1 0,-8 1-79,9-3 1,-7 0 0,-4 1 0,-3-1 0,-1 1 0,1-2 0,3 0 0,4-2 0,6-1-26,-7-2 1,7-1 0,1-2-1,-4 0 0,-7 1 0,-4 1 0,-2-1 0,-1-3 0,0-5-54,11-3 1,-1-2-1,-2-4 1,1 0-1,1-2 1,3 1-1,3 2-63,-6-4 0,6 2 0,-1-2 1,-4-2 84,7 2 0,-6-2 0,-2-1 0,0-1 0,2-1 0,4 0 0,8 1 91,-7-12 1,8-1 0,3-1-95,-2-2 1,1-2 0,3-1-116,1-1 0,3-3 1,1 0 125,1 1 1,2-1 0,5-10 33,10 9 1,3-9-1,2-5 1,1-4-1,2-1 1,1 2-1,0 3 1,0 7 6,0 2 0,0 5 0,2 2 0,1-3 0,2-6-19,1 6 1,1-6 0,1-4 0,1-3 0,2-1 0,0 0 0,1 2 0,1 5 0,1 4 0,0 8 1,9-10 0,2 10 0,2 3 0,2-3-47,-2-1 0,-1 0 0,3-2 0,6 2 0,7 1-11,-5 13 1,7 0-1,5 0 1,3 1 0,3 0-1,0 2 1,0 0-1,-2 1 1,-3 2 0,-5 2 11,12-6 0,-6 3 0,-2 2 0,4 0 0,8-1 65,-15 7 0,4-2 1,5 0-1,3-2 1,2 1-1,2 0 1,-1 1-1,-1 1 0,-2 2 1,-3 2-1,-4 2 1,-6 4-49,13 1 0,-7 5 0,-3 3 0,0 1 1,3 0 12,1-2 0,2-1 0,0 1 0,2 2 0,1 5 0,1 6-62,-11 3 1,3 3 0,1 4 0,1 3 0,1 2-1,-1 2 1,-2 1 0,-1 1 0,-3 0 0,-3-1 28,-1 4 0,-4 0 1,-3 2-1,-1 1 1,-1 1-1,1 0 1,1 0-1,3 1 40,1-4 0,3 1 1,2 0-1,2 0 1,-1 1-1,0 0 0,-3 0 1,-4 0-1,-4 1 1,-5 0 102,0 10 1,-4 1 0,-5 0 0,-6 1 0,-4 1 0,-6 2 69,-6 1 0,-7 3 1,-5 1-1,-3 0 1,-4 0-1,0-3 0,-1-4-60,1-4 0,-4-4 0,0-2 0,-2-1 1,0 2-1,0 3-85,3-2 0,1 3 0,-1 2 0,0 1 0,0-2 0,-2-2 0,-1-4 0,-1-5 47,-7 0 0,0-5 0,-2-3 0,-4-4 0,-6-1 124,3-6 1,-6-2 0,-4-2 0,-2-1 0,-1-2-1,1 0 1,4-1 0,5 0-123,-12 3 1,7-1 0,-1-2 0,-6 2-39,9-3 1,-6 1 0,-4 1 0,-2-1 0,1 1-1,3-2 1,4-2 0,6-2 40,-17 0 0,8-4 0,0-1-31,13 1 0,0-1 0,-1 0 0,-2-1-37,-1 0 0,-2 0 0,-2 0 0,-1-2 0,-1-1-14,1-2 0,-3-2 1,-1-1-1,0-1 0,0 1 1,3 0-1,-2 0 1,1 0 0,1 0 0,0-1 0,-1-2-8,6 0 1,-1 0 0,-1-1 0,2-2 0,1-1 0,5-2-43,-7-9 0,5-3 1,2-1-1,3 0 34,-2-3 1,3 0 0,0-4 5,3 5 1,-1-2-1,3-5 1,7-7-32,11-1 0,5-8 0,4-5 1,3-3-1,1 1 0,2 3 0,-2 8 29,1-4 1,0 8-1,3-2 1,3-7-55,0 11 1,2-7 0,2-5 0,0-1-1,2-2 1,1 3 0,1 3 0,1 5-1,1 7 46,8-4 0,2 8 0,1 4 0,3-3 105,-3-1 1,1-1 0,2 0 0,5 0 0,5 0-138,1 7 0,7-2 0,5 1 0,3-1 0,2 1 0,0 0 1,-2 2-1,-3 2 0,-5 2 12,7-4 0,-7 3 0,-1 3 1,3-1-1,8-3-16,-11 6 0,6-2 0,4-2 0,4-1 0,1 0 0,0 0 0,0 2 0,-2 0 0,-2 3 1,-5 3-1,-6 3-91,19-3 0,-9 5 0,-1 4 0,6-1-110,-10 1 1,2 1 0,4-1-1,0 1 1,2 1 0,-1 2 0,-1 2 266,1 2 0,2 4 0,0 1 0,-1 1 0,-1 0 0,-2 0 0,-3-2 0,11-2 0,-4-1 0,-2 0 0,2 3 0,-7 4 0,0 1 0,1 0 0,-1-1 0,0 1 0</inkml:trace>
  <inkml:trace contextRef="#ctx0" brushRef="#br1" timeOffset="587795">15706 8043 10034,'-6'-8'2490,"2"2"-2020,-10-29 1,5-9-219,30-10-158,-26 5 0,6 1 306,29 23 0,12 6 1,-4 4-312,13 0 62,-9 11 1,9 3-1,-10 5 34,4 15-152,-14 16 1,1 14 0,-7-5 1,-12-14 0,-4 2 12,3 9 1,0 6-1,-9-6 253,-12-7 0,-5-4 72,-12 15 38,-5-21 0,-12 2 0,-3-1 1,7-5-633,4-3 0,-1-3 252,-5 2 0,-9 1 0,2-2 0,10-7-30,-8-10-866,20-24 0,2-14 0,6 4 96,6-19 83,8 6 0,2-8 0,7 8-376,7 18 0,4 3 1063,10-18 0,0 4 0,-6 11 0,6-5 0</inkml:trace>
  <inkml:trace contextRef="#ctx0" brushRef="#br1" timeOffset="588543">17780 7980 11861,'1'56'137,"-1"0"0,1 0 0,-1 0 1,1 7-1,-1-2 0,1-12 12,1 2-675,0-19 439,-3-21-266,-8-28 604,6-22 0,4-15 1,0 4 68,-3 7 1,1 0-579,5-15 0,2-6 0,3 13 767,10 7-83,7-5-50,3 33 1,4 8-767,12 14 349,-10-8 1,-7 8 470,-20 22 0,-11 4-150,-11-7 23,-16 7 1,-7-1 187,6-11 1,1-1-41,-9 23-305,14-5-205,57-12 0,12-4-313,-7-3-683,11 2 1,-1-4-357,-19-10 721,16-17 0,-34 7 0,2-13 0</inkml:trace>
  <inkml:trace contextRef="#ctx0" brushRef="#br1" timeOffset="588843">18119 7705 13577,'14'-7'2565,"-3"1"-1826,-11 6-739,39-8-6024,-3 28 6332,9-16 1787,-30 34-1555,-27-21 1501,-31 23-2427,28-24 212,-12 10-498,81-23 577,-22-4-267,11 0 1,1-1-1417,-8-1 1778,2 0 0,-2 2 0,-13 0 0,18 1 0</inkml:trace>
  <inkml:trace contextRef="#ctx0" brushRef="#br1" timeOffset="589099">18796 7811 7746,'8'2'4892,"-2"0"-4031,-29 23 0,-13 8-791,7-2-54,-8 5 1,-2 6-565,9 2 1,6-3 606,0 0 580,-1 3 1,13 0-698,36-21 1,8-5-158,1 11 189,17-11 0,4-8-360,-5-9 386,-1-13 0,10-6 0,-9 4 0,-2 2 0,8-10 0,-1 0 0</inkml:trace>
  <inkml:trace contextRef="#ctx0" brushRef="#br1" timeOffset="589359">19241 7980 18855,'-26'39'49,"0"0"1,4-4-1,5-3-49,14-8-157,24-1 1,10-6 559,21-16-321,-15 9 1,0-7-8,5-36 1,-8-10-78,-13 9-63,-1 0 1,-6 0-575,-20 10-4277,-44 16 1,-13 8 3959,31-1 1,0 1-1,-30 1 1,5 3 0,27 7-1</inkml:trace>
  <inkml:trace contextRef="#ctx0" brushRef="#br1" timeOffset="589609">17484 8805 6933,'0'9'1372,"1"-3"1691,-1-6-1615,87 4-1283,-60-5 0,7-2-37,1-1 0,11-1 1,9-2-1,7 0 1,2-2-1,1 1 1,-3 0-1,-5 0 1,-8 2-120,11-2 0,-9 0 0,1 1 0,10-2-21,-17 3 0,5-2 1,5 0-1,3-1 0,2 0 1,1 0-1,-1 1 0,-3-1 1,-2 1-1,-5 2 0,-6 0 131,14-1 1,-9 1 0,-1 1 0,9-1-1213,-11 1 1,7 0 0,3 0 0,3-1-1,1 0 1,-1 1 0,-4-1 0,-5 1-1,-6 1 607,15-3 0,-9 1 0,4 0 1,5 1-1,12-1 0,-2 1 1,-12-1-1,-23 1 0,-24 0 1</inkml:trace>
  <inkml:trace contextRef="#ctx0" brushRef="#br1" timeOffset="590444">17251 8805 13409,'-18'-28'1323,"0"1"0,6-18-1323,-7 8 0,2 0-42,13-15 116,1 4 1,0-9 0,-1 5-75,1 8 0,-1 1-470,0-14 1,0-7-1,-1 6 601,-1 3 1,-1 2 304,-3-1 0,0-4 0,0 4-358,3 2 1,-1 2 2,-1 5 0,0-3 0,4 16-81,5 20 314,2 0-557,24 1 1,11 1 213,7 1 0,4-1 68,4-3 0,9 0-545,-14 5 0,8-1 0,4 0 0,2 0 0,-4 1 0,-7 0 506,4 0 0,-7 2 0,10-3-15,-10 2 0,9-1 0,6 0 0,3-2 0,0 1 0,-2 0 0,-6 1 0,-8 1-148,0 1 1,-8 0 0,1 1 0,8-2 91,-5 1 1,7 0 0,5-1 0,3-1-1,3 1 1,0-1 0,-3 1 0,-2 0 0,-6 1-1,-7 0-57,7 0 1,-9 1 0,0 1 0,6-2 115,2 0 1,10 0 0,3-2 0,1 1 0,-5 1 0,-7 0 0,-13 2 11,-5 1 0,-6 1 387,13 0 1,-4 0 2449,-16 1-2751,3 1 794,-24 4-288,3 32 1,-2 14-519,-1-5 0,-1 5-465,-1-6 1,0 5 0,-1 1 0,0-4 389,-2 0 0,0-2 0,0 6-192,-1-1 0,-1 9 0,0 4 1,0-1-1,0-3 0,1-9-702,1-2 0,0-7 0,0 6 800,0 5 1,-1 8 0,0 1 0,1-5 0,0-13-1261,1 11 241,-5-9 855,-13-9 1,-1-2 0,7-5 0,-24 15 0</inkml:trace>
  <inkml:trace contextRef="#ctx0" brushRef="#br1" timeOffset="592097">20257 7726 14731,'6'8'1033,"-1"-1"-583,16 34 1,5 7-1061,-6-12-946,1 1 1,4 6 0,-4-8-599,2-6 1466,12 6 0,-23-24 1,2-1-1</inkml:trace>
  <inkml:trace contextRef="#ctx0" brushRef="#br1" timeOffset="592297">20511 7811 13366,'-13'29'1547,"1"1"0,0 0 0,1-1-1979,-6 16 465,-1 4 155,1 2-572,4-11 0,-2 6 1,3-5-352,-6 15-574,0 5 0,3-8-546,11-37 1855,0-2 0,3-11 0,0-3 0</inkml:trace>
  <inkml:trace contextRef="#ctx0" brushRef="#br1" timeOffset="592497">20024 7641 13451,'-9'-10'2876,"3"2"-2295,35 5 0,13 4-758,-1-1-910,9-2 1,1 1 548,1-2-221,-1-1-464,-4 0 1223,-7 0 0,-2 0 0,-6 1 0,20-3 0</inkml:trace>
  <inkml:trace contextRef="#ctx0" brushRef="#br1" timeOffset="593261">20786 7578 5383,'-2'8'2797,"1"0"-669,1-8-1748,0 0 933,-7 35-1313,6-15-807,-2 18 1,2 2-4516,7-9 5322,3 13 0,-3-33 0,-1-8 0</inkml:trace>
  <inkml:trace contextRef="#ctx0" brushRef="#br1" timeOffset="593645">21061 7557 13064,'-2'30'879,"0"1"1,-9 12-1,-4 1-951,3-9 1,-2-2-268,-14 14 1,-7-10 191,3-28 0,-2-7-86,-14 4 233,-3-20 9,46-8-9,6 6-3840,24-7 4081,-11 12 1091,28 14-1137,-33 33 0,-5 8-53,9 6-31,-15 5 0,0-2-305,12-15 26,-5-4-588,47-26 348,-22-17 408,3-10 0,7-8 0,-7 4 0,-3 2 0,5-8 0,-1 0 0</inkml:trace>
  <inkml:trace contextRef="#ctx0" brushRef="#br1" timeOffset="594197">21146 7684 13896,'-1'2'2142,"1"1"-1991,0-3-1654,48 0 982,-23 0-2095,10 1 0,0 0 2263,-13-1 2476,-12 9-1952,-15-2 86,-21 15-147,8-5-341,1 12 0,7 2-226,16-3 3578,-5 17-5470,34-53 1,5-14 1371,-7 1 173,8-11 0,-2-2 804,-14 4 2887,-3-1 0,-2 8-972,-11 24-1397,6-9-727,-27 56 1,-11 18-346,11-19 59,-4 12 1,3-5-114,12-33-979,9-12 2400,-3-14 41,12-21-401,-5 7 243,19-11 1,3-1-714,-5 5-975,11-5 1,3 0 143,6-1 0,-13 10 0,-3 1 0</inkml:trace>
  <inkml:trace contextRef="#ctx0" brushRef="#br1" timeOffset="594345">21908 7514 13316,'-17'54'1527,"12"2"-1527,-5-7 0,0-1 0,7 2 0,6-13 0</inkml:trace>
  <inkml:trace contextRef="#ctx0" brushRef="#br1" timeOffset="594897">21865 7599 6344,'30'-10'3323,"0"1"1,28 0-3570,-59 57-916,-17-7 921,7-12 0,-3-1 414,-11-6 1,2-5 1229,14-7-1120,-3 5-349,37-19 0,10-6-15,-4 3-1664,10-2 0,-1 2 1689,-11 4-193,22 8 403,-34-2 224,8 9-161,-27-5-1767,-24 27 1651,13-18 59,-20 23-130,25-27-522,11 9 178,5-14-700,22 3 563,-7-12 2059,23-1-1084,-30 3 3155,0 8-3164,-28 4-826,-21 22 1,-4 3-368,7-6-249,-8 9 0,4-3-479,18-20 1406,-6 6 0,16-16 0,-2 0 0</inkml:trace>
  <inkml:trace contextRef="#ctx0" brushRef="#br1" timeOffset="595012">22140 8065 6364,'28'28'1696,"0"1"0,1 0 0,8 10 0,-5-8-1696,-15-20 0,-8-5 0,0-2 0</inkml:trace>
  <inkml:trace contextRef="#ctx0" brushRef="#br1" timeOffset="595398">22415 7578 12641,'-2'-5'1866,"1"0"-690,1 5-1692,2 88 469,11-44 503,-2 15 1,2-2-457,7-27-196,4-5-140,-14-22-664,6-2-1263,14-23 2406,-12 10 1733,3-27-1498,-22 26-268,-22-10-360,8 19-2259,-28 9 2509,22 11 0,-1-1 0,13-2 0</inkml:trace>
  <inkml:trace contextRef="#ctx0" brushRef="#br1" timeOffset="595700">22733 7599 13254,'-2'10'1491,"-1"-2"-1186,3-8-92,-14 34-2367,9 1 1,2 2 1290,-13 19 635,13-17 0,4-7 483,1-24 327,2-2 818,10-16-874,4-4-38,4-5-5064,11-5 5032,-12 11 641,11 1 1,1 1-1535,-10 3-693,24-2-794,-43 13 1369,-11 6 0,5-4 0,-7 3 1</inkml:trace>
  <inkml:trace contextRef="#ctx0" brushRef="#br1" timeOffset="595945">22521 8065 13647,'47'1'-170,"-1"1"0,-6-3 0,-11 7-2830,-34 42 3238,-5-23 119,-10 9 0,-1 0-410,3-11-727,9 16 789,14-27-441,26 0-406,-3-20 838,19-24 0,0-4 0,-16 15 0,3-9 0,0 0 0</inkml:trace>
  <inkml:trace contextRef="#ctx0" brushRef="#br1" timeOffset="596151">22966 7789 7386,'-4'-3'9475,"1"0"-9563,28-4 0,11 1 18,-4 3 1,8 0 0,9 0 0,-8 3-116,-4 5-18,0 4 0,-11 6-3851,-43 9 1,-11 3 2077,8 3 1655,-9-3 0,2-7 0,20-15 0,2-2 0</inkml:trace>
  <inkml:trace contextRef="#ctx0" brushRef="#br1" timeOffset="596299">23178 7874 6812,'52'-12'689,"1"0"1,0 0-1,-8 2 1,-1 1-1,-13 3 1,-15 4-1,-15 4 1</inkml:trace>
  <inkml:trace contextRef="#ctx0" brushRef="#br1" timeOffset="596613">23241 7938 9477,'37'5'1748,"0"1"1,-3 0-1,-3-2-1812,3 0 64,-10 0 857,-6 38-857,-19-20-28,-13 30-37,-3-28-201,-1-1-73,2-1-1044,-1 13 778,9-16-493,1 9 773,11-22-156,10-2 2,17-14 479,-5 2 946,16-16-164,-25 10 431,4-8-701,-15 10-2691,-26-20-795,7 20 2974,-23-17 0,28 24 0,-2-1 0</inkml:trace>
  <inkml:trace contextRef="#ctx0" brushRef="#br1" timeOffset="597034">23686 7768 14344,'-3'9'3061,"-13"28"-4685,65-13 1520,-41 9 107,28-27 0,4-11-29,-22-7-186,-20-31 167,-47 36-4201,-3-11 4436,9 29 1,4 8 5,8 7 778,-3 6-744,30-4-186,9-13-64,17 11 1,5 2 11,-3-4 8,4 2 0,-1 0 297,-4 3-96,-8-7 1916,-12 11 1,-8 1-3860,-19 0 1063,2-2 1,-2-5 0,-6-11 0,5-7-1</inkml:trace>
  <inkml:trace contextRef="#ctx0" brushRef="#br1" timeOffset="597398">20532 8446 10281,'45'9'3786,"-4"-3"-3263,-5-8 1,14-2 145,-12 2 0,10 0 0,7-1 0,5 1 0,3-1 0,2 1 0,-2 0 0,-2 0 0,-5 1-1468,0 0 1,-2 1 0,-2 0 0,1 1 0,0-1-1,2 1 1,5-1 784,-8-1 0,2 0 0,2 0 0,1 0 0,1-1 0,2 1 0,0 0 0,2 1 0,0 0 0,0 0 0,1 1-158,-7 1 0,1 1 0,3 0 0,1 1 0,1 0 0,1 0 0,0 0 0,-1 1 0,0 0 0,-2 0 1,-1-1-1,-3 1 0,-3-1 0,-3 0 0,-3-1-218,17 2 0,-9-1 1,-3 0-1,-2 0 1,4 0-1,7 1 229,-10-1 1,5 1-1,4 0 1,4 0-1,1 0 1,1 0-1,-2 0 1,-2 1-1,-5-2 1,-4 1 0,-8-1-1,-7-1-1190,25 4 1,-14-1-695,-7-2 0,-4 0 1700,10 1 0,-25-3 0,-15-2 0</inkml:trace>
  <inkml:trace contextRef="#ctx0" brushRef="#br1" timeOffset="603335">17230 9165 12255,'13'9'299,"-2"-2"603,-25 21 0,-13 13-270,9 6 0,-1 8 0,0 4-1070,3-13 1,-1 3-1,0 3 1,1 1-1,0 1 524,2-1 0,1 1 0,0 2 0,1 1 0,1 0 0,2 0-66,2-6 0,1 1 0,0 0 0,2 1 0,0-1 0,1-1 0,1-3-24,-1 8 1,2-1-1,0-2 1,1-2 0,1 0-266,0 7 0,2 0 1,1-3-1,2-4 243,4-2 1,3-5 0,0-1 7,4 5 0,1 0-551,0-6 0,1 2 1,-1-3 423,1-1 1,0-2-279,5 6 1,-1-7-180,-4-10-1761,11 6 2145,-9-18 1,-6-4 0,-3-7 0</inkml:trace>
  <inkml:trace contextRef="#ctx0" brushRef="#br1" timeOffset="603615">17039 11366 9710,'-12'-10'4808,"3"2"-4458,9 8 831,0 0-747,59 88-407,-40-63 0,0 0-433,6 9 0,2 5 0,-2-5 460,13 6 562,-3-14 244,-3-9-462,-7-12-527,-9-13-255,-14-35 194,-3 4-405,-1-12 0,-1-9-352,2 17 1,-1-1 0,0 1-1104,0-1 0,0 0 0,0 0 1095,0 1 0,0 0 1,1 4 986,0-4 0,0 6 1,0 1-1,0-3 0</inkml:trace>
  <inkml:trace contextRef="#ctx0" brushRef="#br1" timeOffset="610300">2963 7239 9368,'-35'-25'136,"0"1"0,-12-12 105,6 8 0,-8-5 0,6 2-378,6 3 1,3 0 323,2 2 1,-1-1 0,3 0-844,0-4 1,0-3 1108,-2-11 1,-1-8 0,3 3-373,1 0 0,2-3-95,4 3 1,-2-6 0,2-2 0,5 2-149,5-3 1,5 0-1,1 0 133,0 14 1,1 0-1,0-1 1,3 0-12,0 1 0,1 1 0,4-2 0,5-1-74,6 2 1,4-3 0,3-1-1,5 0 1,2 2 0,2 4 137,3 2 1,5 3 0,2 2 0,3 1 0,1 0-1,0-3-23,-4 3 1,2-2 0,0-2 0,2 1 0,0 0 0,1 2-1,0 3 1,0 4 3,8-2 1,0 4 0,1 3-1,1 2 1,2 4 0,3 1-90,-5 6 1,5 1-1,2 3 1,1 2-1,0 1 1,-3 1-1,-2 2 1,-5 0 84,1 0 1,-5 2 0,-2 2-1,2 1 1,5 3 10,-1 1 0,5 2 0,4 1 1,1 2-1,0 2 0,-3 0 1,-5 1-1,-6 1-12,6 7 0,-7 0 0,-4 4 0,3 5 33,-8-4 0,2 5 0,0 3 0,1 1 1,-3 0-1,-2 0 0,-5-2-82,4 7 0,-5-3 0,-3 3 0,-3 9-68,-8-7 1,0 6-1,-1 5 1,-1 3 0,-1 2-1,-3 0 1,-1-1 0,-3-4-1,-2-4 134,-4 3 1,-3-3 0,-4-3 0,-1 1 0,-1 0 0,2 4 19,1-2 1,1 4 0,0 1 0,0 1 0,-1 0 0,-2-3-1,-3-3 1,-2-5 69,-8 4 1,-4-5-1,-2-3 1,-1-3 0,1-2 342,-8 9 1,-1-6 0,-11 1-158,10-15 0,-5 1 0,-6 1 0,-4 0 0,-3 0 0,-1-1 0,1-2 1,0-1-1,3-4-350,0-1 0,1-3 0,0-2 0,-1-2 0,0 0 0,-1-1 0,-1 2 0,-3 0 84,4 1 0,-3 0 0,-2 2 0,-1 0 0,-1 0 0,0-1 0,0 0 0,1-2 0,1-2 0,3-2 0,2-2-14,-8-2 1,3-1-1,2-2 1,1-3 0,0-3-1,0-4 1,-2-3-9,4-3 1,-2-3-1,-1-4 1,0-2 0,0-2-1,2-1 1,2-2 0,3 0-1,5 1-64,-3-5 1,6-1 0,2-1 0,3-2 0,-2-2-1,-2-3 9,2 3 1,-2-3-1,-2-2 1,-1-2 0,2-1-1,0 0 1,4 0 0,4 0-1,5 2 17,2-4 0,5 0 1,3 0-1,4 0 1,1 0-1,0-2-81,1 1 1,0-1 0,2 0 0,2-1 0,4-3 0,3-2 60,5 2 1,4-3-1,2-4 1,3 0-1,2-2 1,1 1-1,2 1 1,0 3-1,-1 3-14,3-1 1,1 4 0,2 1-1,0 2 1,1-1 0,1-2-1,0-2 51,-3 6 0,-1-4 1,1-2-1,1-1 1,0 0-1,1 1 0,0 2 1,1 2-1,2 4 1,0 4-17,9-5 0,2 5 0,1 4 1,1 2-1,2 3 0,2 2-10,3 0 0,3 3 0,1 3 0,2 1 0,-2 2 0,-1 0 23,-2 1 0,-2 1 0,0 1 0,3 2 0,6 2-20,-9 4 1,4 1 0,4 0-1,2 1 1,1 2 0,2 0-1,-1 1 1,-2 2 0,-2 2-1,-3 2 9,7 3 0,-4 3 0,-1 2 0,-2 2 0,1 1 0,1 0 1,2 0 19,-1-2 0,3 0 0,2 0 0,-1 1 1,0 0-1,-2 3 0,-3 1 0,-2 3 2,2 5 1,-2 3-1,-3 2 1,-2 1 0,-3 2-1,-3-1-15,5 6 1,-5-1 0,-3 5 0,-2 12-200,-15-14 0,0 7 0,-1 4 1,-1 5-1,0 2 0,-2 3 1,-1 0-1,-1 0 0,-2 0 1,-1-3-1,-3-4 206,0 9 1,-5-3-1,-1 0 1,-3-1 0,-1 1-1,0 0 1,2 2 0,1 1 32,2-6 1,1 2 0,3 1 0,-1 2 0,1 0 0,-1 1-1,-1-2 1,-2 0 0,-3-2 0,-3-2 0,-4-4 80,-6 6 0,-2-1 0,-4-3 0,-2-1 0,-4-2 0,-2-2 0,-2-2 0,-3-3 153,-3-2 0,-3-4 0,-4-2 0,-2-2 0,-1-1 0,-2-2 0,0 0 0,0-1-162,-2 1 0,0-1 0,-1-1 1,-1-1-1,-1-1 0,-2-2 1,-1-1-1,-2-1-45,8-4 1,-3-1 0,-1-1 0,-2 0 0,-1-2-1,1 0 1,-1-1 0,1-2 0,2-1 0,1-1 0,3-2-45,-9 0 0,1-1 1,3-2-1,1-2 1,0-2-1,0-4 0,-1-1 0,-3-5 0,-3-4 0,0-3 0,0-2 0,4-1 0,4-1 0,6 1 0,0-4 0,7-1 0,2-1 0,-1-3 55,0 1 1,-2-2 0,1-2 0,2-2 0,4-2-128,3-5 1,4-3 0,2-2 0,1 0 0,3 2-1,-2-2 1,4 1 0,0-1-1,2-3 35,0 0 1,0-3 0,1-2 0,3 1-1,2 2-35,2 3 0,2 2 0,3 0 0,4-7-398,4 7 1,2-4 0,3-4-1,2-1 1,2-2 0,0 1-1,2 2 1,-1 3 469,6-7 0,2 3 0,1 0 0,1 2 0,0-1 0,-2-2 0,-4 5 0,-1-2 0,-1-1 0,0 0 0,1 3 0,0 3 0,2 5 0,9 1 0,0 1 0,-1 0 0,1-1 0</inkml:trace>
  <inkml:trace contextRef="#ctx0" brushRef="#br1" timeOffset="610734">2265 3344 11966,'5'3'1583,"0"-1"-1001,-5-2 432,-68-35-331,24 26-626,1-10 1,-1 5-38,-12 32-4210,23 4 4226,2 17 1,1 5-635,15-17 1,2 1 596,-7 20 0,2 0-226,8 10 185,8-18 0,2 1-24,2-10 0,2-1-807,0 7 1,5 1-23,15 11 1,4-3-501,-6-11 0,2-2 612,4 9 1,-1-3 735,4-3-866,-24-26 728,-9-4 1,2-3-1,-5-2 1</inkml:trace>
  <inkml:trace contextRef="#ctx0" brushRef="#br1" timeOffset="610887">1841 4000 7470,'-5'-18'8504,"63"11"-8917,-24-5 0,4-1-1446,12 8 0,2 2 1328,-9-4 0,-4-1-394,13-4-2125,-4-1 2452,6-6 0,-28 10 0,1-3 0</inkml:trace>
  <inkml:trace contextRef="#ctx0" brushRef="#br1" timeOffset="611000">2392 3789 10639,'9'49'228,"0"1"1,0-1 0,0 15 0,0-16-1,-1-35 1</inkml:trace>
  <inkml:trace contextRef="#ctx0" brushRef="#br1" timeOffset="611151">2201 3620 13558,'2'9'2377,"-1"-1"-5441,-1-8 1039,42-25 1837,-1 14 0,8-16 0,-19 22 0</inkml:trace>
  <inkml:trace contextRef="#ctx0" brushRef="#br1" timeOffset="611301">2625 3429 15114,'-1'44'-16,"1"0"0,0-1 0,0 18 0,3-9-415,8-14-2326,4-2 0,2 0 2217,3 5 1,-5-12 0,-3-4-1,-4-13 1</inkml:trace>
  <inkml:trace contextRef="#ctx0" brushRef="#br1" timeOffset="611487">2794 3408 11182,'0'3'2785,"0"25"0,-1 8-8322,1-1 5539,3 3 1,2 8 0,0-6-582,5 11 349,0-11 1,1-3 638,2-3-1104,-1-3-201,-3-5-476,-2-5-818,-3-4 2190,-11-3 0,5-7 0,-7-2 0</inkml:trace>
  <inkml:trace contextRef="#ctx0" brushRef="#br1" timeOffset="611637">2561 3683 15974,'55'-17'-2820,"-28"6"1827,17 7 0,2 2-7867,-7 0 8860,1-3 0,-22 3 0,0-1 0</inkml:trace>
  <inkml:trace contextRef="#ctx0" brushRef="#br1" timeOffset="612284">3027 3598 10746,'2'45'136,"1"-1"0,0-1 0,3-9-1757,4-21 1585,-1-1-437,-18-49 881,1 14-244,-1-5 0,0-1-172,0-3 344,2-2 1320,3-4 0,1-2-354,6-1-1256,-4 8 0,3 4-40,10 18 207,15 33-177,-7-8-1800,2 6 1,1 1 1430,1 0-42,12 6-2077,-7-10 2047,2-5 0,1-2 458,1 1 298,23-5-340,-46-13 96,-3-19 47,-7 4 78,-12-36 1841,-1 6-1731,-1 1 134,4 12-672,8 45 392,1 1-151,3 23 2970,2-2-3004,3 4-2198,3 3 2152,8 6 0,5 4 82,0-7 1,2 1-1164,1 7 0,0-2 1116,-3-13 0,-3-3-11,-7-3 2,-5-3-1020,-16 11 1110,-5-14 140,-28 5 53,10-19 2248,-26-12-2233,25-4-142,4-16 0,5-8-678,13-16 491,2 14 1,5 1-87,17 4 0,6 3-406,11-2 315,6 5 0,4 4-214,2 3 18,4 5 0,0 4 413,0 8 0,-1-2 0,-25 7 0</inkml:trace>
  <inkml:trace contextRef="#ctx0" brushRef="#br1" timeOffset="613452">7725 6604 12902,'-33'-28'123,"1"0"0,-1-1 0,-1 0 0,1 0 1,1 0-1517,-10-10 1,0-3 1464,10 7 1,-3-5 0,1-1 0,2 2 0,-1-2 1,2 0 0,1-8-228,7 2 0,-1-8 1,1-5-1,1-1 0,3 3 1,4 6 154,3 2 0,4 6 1,2-1-1,1-4-31,1 1 0,-1-4 0,2-1 0,1-1 0,3 3 0,3 5 30,9-14 0,4 6 0,4 0-227,-4 13 0,2 0 0,2 0 1,3-2 225,6-1 0,5-2 1,2-1-1,0 1 1,0 4-20,-1-1 1,-2 3-1,4 1 1,10-2-43,-10 14 0,7-3 0,3 0 0,5 0 0,1-1 0,3 2 0,-1 1 0,-1 2 0,-2 3 0,-3 3 26,3 2 1,-1 4 0,-2 3 0,0 2 0,1 1-1,1-1 1,3-1 26,-2-2 0,3-1 1,2-2-1,1 1 0,0 1 1,-1 1-1,-1 2 0,-2 4 1,-4 3-9,6 5 1,-2 4 0,-3 4-1,-1 2 1,-3 1 0,-1 1 176,7 6 0,-4 2 0,-2 2 0,0 2-187,-1 0 1,-1 1-1,0 4 1,0 7-195,-9-1 0,2 8 1,1 3-1,-1 3 1,-2 1-1,-1-2 0,-4-4 117,1-1 0,-3-3 0,-2 0 0,-1 4 0,0 7 33,-5-7 1,1 6 0,0 4-1,0 3 1,0 2 0,-1 1-1,-3-1 1,-1-1 0,-3-4-1,-3-4 305,-3 8 1,-4-4 0,-3-3-1,-2 0 1,0 1 0,0 3-169,3-2 1,1 1 0,1 1 0,-2 1 0,-3-1 0,-4 0-1,-5 0 129,-7-4 0,-4 2 1,-4 0-1,-3 0 1,-2-2-1,-1-2 0,-1-3 1,2-3-30,-7 4 0,-1-5 1,-1-3-1,-2 0 0,-1 3-271,5-3 1,-2 3-1,0 0 1,-1 1-1,-2-2 1,0-3-1,-1-4 194,-4-3 0,-2-4 0,-1-1 0,0-4 1,1-1-1,4-2-2,-1 1 1,4-3-1,-1-2 1,-9-1-74,8-4 0,-7 0 1,-4 0-1,-4 0 0,0-2 1,-1 0-1,3-1 0,3-1 1,6-1-172,-15 0 0,7-2 1,0-2-1,-8-2 144,14-1 1,-4 0-1,-5-1 1,-3-1 0,1 0-1,0-1 1,3-2 0,5 0-1,6-2-3,-10-5 1,8-2 0,2-3 0,-2 0 6,-2-1 1,-2-2 0,-1 0-1,3-2 1,3 0-21,3 0 0,5 0 1,0-3-1,-3-8-11,7 1 1,-4-7 0,0-4 0,-2-3 0,1-2 0,2-1 0,1 2 0,4 1 38,0-3 0,4 0 0,1 0 0,2 0 0,-1-2 0,-2-2-11,3 9 0,-2-2 0,-1 0 0,-1-2 1,1 0-1,1-1 0,3 1 0,3-1 1,5 2 82,1-6 1,3 0-1,3 0 1,4 0-1,3-1 1,3 0 0,4 0-115,5-1 0,6-2 0,4 0 1,3 0-1,2 0 0,-1 1 1,0 1-1,-3 3 42,-1-4 0,-3 2 0,0 1 0,2 1 0,4-1 0,5-1-13,-1 10 1,4-3-1,3-1 1,3-1 0,1 1-1,1 0 1,0 3 0,0 3-1,-2 4 1,-2 4-3,7-2 0,-1 7 1,0 4-1,1 0 1,3-1-9,2-2 1,3-1 0,2 0-1,0 1 1,-1 2 0,-2 2 211,0 4 1,-2 2 0,0 2 0,0 2 0,1-1-203,-1 1 0,0-1 0,0 2 0,4 2 0,7 2-76,-12 5 1,4 1 0,3 1 0,3 1 0,2 1 0,1 1 0,1 1 0,0 2 0,-2 0 0,0 2 0,-4 2 79,1 1 1,-1 2-1,-1 2 1,0 1-1,-1 1 1,0 1-1,1 1 1,0 0-1,1 1 1,2-1 41,-1-1 0,2 1 0,2 0 0,1 0 0,1 0 1,-1 2-1,0-1 0,-1 2 0,-1 0 0,-3 1 1,-2 1-1,-4 1-55,7 6 1,-1 0-1,-3 1 1,-2 1 0,-3 2-1,-3 2 1,-2 4 0,-4 4 35,-4 4 1,-3 5 0,-3 4-1,-3 3 1,-1 1 0,-4 0-1,-1-3 1,-2-3 0,-1-5 16,-1 3 0,-4-6 0,-2-1 1,-2 1-1,1 5-121,-1-2 1,0 5 0,0 2 0,0 3 0,-2-2 0,-2-2 0,-2-4 0,-4-7 157,-10 18 0,-6-9 1,-2-1 32,0 1 0,-3 0 0,-1-1-18,0-3 0,-1-2 0,-12 5-4,10-20 1,-6 2-1,-5 3 1,-2 0-1,-4 1 1,-1-1-1,0 0 1,1-3-1,1-3-47,-2-1 1,1-2-1,0-2 1,-1-1-1,-1-1 1,-1 0 0,-1 2-1,-2 1-22,5-2 1,-1 3 0,-1 1-1,-1 0 1,0 1 0,-2-1-1,0-1 1,-2-1 0,0-2 0,-1-2-1,-1-4-328,4-4 0,-1-2 0,-2-1 0,-2-1 0,0-2 0,0-2 0,-1 0 0,0-2 0,1 0 0,2-2 0,0 0 0,2 0 0,2-2 319,-7 0 0,2-3 0,2-1 0,1-2 0,1 0 0,0-1 0,0 1 0,0 0 0,-1 1 0,-7 1 0,-2 2 0,-1 0 0,1 1 0,1-2 0,4 0 0,3-3 0,5-2 0,-1-9 0,0-1 0,0 0 0,0 0 0</inkml:trace>
  <inkml:trace contextRef="#ctx0" brushRef="#br1" timeOffset="643945">18013 11875 12829,'8'4'1512,"-2"0"-1145,-6-4 776,0 0-572,18 89-546,-13-55 0,0 1 0,6 21 1,-2 1 255,-7-12 0,-5-11-723,-7-23 187,-1 8 371,3-57 1,3-18 101,4 6-89,0-3 0,2-1 124,4 22 0,2 4-104,4-15-777,12 3 1,6 4-3156,10 13 2409,-12 3 1,1 7 525,8 26 0,-26-6 0,1 4 0</inkml:trace>
  <inkml:trace contextRef="#ctx0" brushRef="#br1" timeOffset="644244">18288 12086 12832,'6'11'1734,"21"-23"1,4-14-1462,-22-7 0,-1-2-154,18 2 0,-3 0 104,-23-3 0,-9 8-184,-6 21 61,-20 31 1,-3 11 11,8-2-551,-5 9 1,3 1 553,19-6-45,5-4-67,3-3-1672,13 0 0,2-2 1268,3-1-518,11 0 1,8-8 918,4-27 0,1-5 0,10 9 0,-18-9 0,-1 0 0</inkml:trace>
  <inkml:trace contextRef="#ctx0" brushRef="#br1" timeOffset="644611">18733 11875 6392,'10'4'7096,"-2"-1"-5321,-8-3-437,-5-10 384,-42 43-1602,22-22-113,-10 22 0,3 5-119,15-10-480,14 6 0,6-1 301,10-13-146,14 2 0,5-3 286,1-12 357,9 6 0,-5 4 720,-31 5-797,18 7-1861,-59-11 1,-13-6-1389,14-3 3120,-5-2 0,6-3 0,24-5 0,2-3 0</inkml:trace>
  <inkml:trace contextRef="#ctx0" brushRef="#br1" timeOffset="644896">19135 11896 7058,'-32'3'9830,"17"10"-8272,-43 1-1437,34 9-396,-4 23 1,4 7-1213,14 6 1194,-7-11 1,12-6-2370,37-23 0,8-11 1797,-5-9 404,5-3 1,-2-3-607,-12-10 219,-4-1 848,0-6 0,-11 13 0,0-3 0</inkml:trace>
  <inkml:trace contextRef="#ctx0" brushRef="#br1" timeOffset="645698">19431 11959 5114,'1'-5'3718,"-1"1"488,0 4-1518,-47-2-1666,5 31-923,10-22 0,0 4-252,1 33 1,8 5-125,9-12 279,2 1 0,8-4-910,18-13 511,2-10-540,19-25 1,4-9 804,-7 0-1,7-13 1,-2-2 336,-20 9 2718,7-14-1982,-15 42-738,1-4-1263,2 31 0,0 8-37,1-12-605,18 25-540,-17-42 2243,5-6 0,-10 1 0,1-3 0</inkml:trace>
  <inkml:trace contextRef="#ctx0" brushRef="#br1" timeOffset="645896">19664 11599 13232,'-5'44'1691,"0"1"0,0-1 1,-1 17-1,2-8-1691,2-8-4398,9 11 0,0 1 2841,-1-8-3147,3 6 0,1-8 4704,-6-35 0,1 1 0,-4-13 0</inkml:trace>
  <inkml:trace contextRef="#ctx0" brushRef="#br1" timeOffset="646045">19876 11959 13204,'-1'60'-614,"-1"-1"1,0-8 0,2-12 0,3-28 0,-2-10 0</inkml:trace>
  <inkml:trace contextRef="#ctx0" brushRef="#br1" timeOffset="646198">19833 11705 13558,'6'7'557,"-2"-2"-1602,-4-5 1045,41 63 0,-30-47 0,9 15 0,1 1 0</inkml:trace>
  <inkml:trace contextRef="#ctx0" brushRef="#br1" timeOffset="646598">20045 12086 7579,'0'14'5295,"0"-4"-5066,-1-3-120,1-9 214,0 0-160,-1-6-217,2-22-144,1 19 18,2-13-39,1 19 4,0 0 467,3-1 11,-5 3 107,3 0-174,-6 3 406,8 20-692,-4-10-358,8 19 205,-8-18-343,6 11 342,-7-15-906,3 5 259,-5-12 891,2-8 0,-1 6 0,1-6 0</inkml:trace>
  <inkml:trace contextRef="#ctx0" brushRef="#br1" timeOffset="647097">20426 11896 7341,'9'6'9039,"-2"-2"-12765,-56 5 3827,30 3 547,-14 6 1,4 7-1058,27 6 0,6 1 286,-7 15 739,30 4-708,-10-46-300,32-35 221,-26 2 171,-3 4 0,-3-1 11,-7-4 59,-4 12 325,2-1-395,-3 12 311,5 9-199,-5 9-237,6 28 0,1 6-62,-4-6-36,3 6 0,-3-2 223,-6-14 51,-5-2-18,-4-2 231,-23-4 1,-7-4-133,-2-9 3487,-2-35-3569,43-5-50,17-2 0,6 3-103,9 7-26,2 3-2344,7 4 0,3 2 525,3 0 1948,0 2 0,-4 3 0,-24 7 0,2 1 0</inkml:trace>
  <inkml:trace contextRef="#ctx0" brushRef="#br1" timeOffset="647745">18627 13250 11877,'-2'-3'2158,"1"1"-5826,1 2 4516,-41-6 806,12 15-1522,-26-3 139,31 26 0,7 7-445,8-9-30,5 9 0,6-3-115,18-18-192,26 9 0,3 1 511,-11-3 1827,12 5 0,-16 3-1986,-62-8 1,-14-3-9673,5 2 9731,-8-9 0,2-9 1,20-15-1,20-2 1</inkml:trace>
  <inkml:trace contextRef="#ctx0" brushRef="#br1" timeOffset="648046">18796 13145 12241,'11'47'141,"0"1"0,-1 0 1,1 0-1,3 15 1,-1-1-1,-3-20-636,-4-26 2262,35-56-1607,-13 2-8,4-4 1,2 15 30,-11 51 1,-2 10-16,12-11-97,-15 19 0,-8 1-71,-13-21 0,-4 3 0,4-17 0,-2-2 0</inkml:trace>
  <inkml:trace contextRef="#ctx0" brushRef="#br1" timeOffset="648198">19368 13377 12333,'-1'47'3201,"1"-16"-3416,-9 23-427,4-30 642,-4 21 0,7-31 0,-4 8 0</inkml:trace>
  <inkml:trace contextRef="#ctx0" brushRef="#br1" timeOffset="648563">19241 13250 12428,'48'-24'-606,"-5"18"1,9 3-1,-5-2-346,-6-7 0,0 1 358,13 8 1,5 2 0,-17-5 6934,-23-15-5100,2 9 582,-42-11-1056,1 20-1654,-11 25 1,1 8 989,7 0-67,5 1 1,0 9 0,7 0-268,14 2 1,8 1-1,-1-2 84,-5 4 0,2 0-201,7 0 0,5 2 0,-5-7-5155,-2 7 3347,1-7 2156,-25-21 0,4-21 0,-3-5 0</inkml:trace>
  <inkml:trace contextRef="#ctx0" brushRef="#br1" timeOffset="648702">19537 13547 6501,'47'-20'1400,"1"0"0,0 1 0,-9-1 0,-3 4 0,-1 6 0,1 0 0</inkml:trace>
  <inkml:trace contextRef="#ctx0" brushRef="#br1" timeOffset="648847">19876 13420 10785,'0'36'954,"1"0"0,-1-4 0,3-4-954,6-4 0,-5-13 0,3 4 0</inkml:trace>
  <inkml:trace contextRef="#ctx0" brushRef="#br1" timeOffset="649046">19876 13060 14291,'2'10'2016,"1"-2"-3058,18 19 1,7 6-1600,-2 7-1710,6 6 1,0 0 3235,-10-2 845,-1 8 1,-14-33 0,1 4 0</inkml:trace>
  <inkml:trace contextRef="#ctx0" brushRef="#br1" timeOffset="649464">19981 13483 17752,'-4'-38'5,"11"18"-5,0-18-36,36 11 131,-12 9-4,2 0 0,1 2-91,1 2-91,-3 3 0,-1 2-40,6 2-656,11 5 0,0 3 627,-12 3 68,4 3 0,-6 7 526,-24 26-577,0-14-370,-8 12 121,2-32-1021,46-11 1261,-24-3 97,10-4 1,-1-3 51,-9-4 392,2-8 1,-1 0-77,-9 9 270,13-19-583,-30 36-2709,-1 21 2709,-2-1 0,1 5 0,-2-10 0</inkml:trace>
  <inkml:trace contextRef="#ctx0" brushRef="#br1" timeOffset="650496">18267 12827 15347,'-7'-2'674,"2"0"-223,51-16-279,-6 8 0,12-1 0,9 0 0,1-1 0,-2 1-920,-12 3 0,0-1 0,1 0 0,0 1 0,2-1 1,2 1 772,-4 0 1,2-1 0,2 0 0,0 1 0,1-1 0,-1 1 0,-1 0 0,-2 2-206,7-1 0,-1 1 1,-2 1-1,-1 0 1,0 0-1,-3 1 91,-1 0 1,-3 0 0,0 0-1,2 1 1,6 1 67,-3 1 0,7 0 0,5 2 0,2 0 0,0 0 0,0 0 0,-4 0 0,-5 0 0,-6-1 0,7 0 1,-8-1-1,-1 0 0,6 1 0,3 2 0,0 0 0,0 0 0,-1 0 0,1 0 0,0 0 0,-1 0 1</inkml:trace>
  <inkml:trace contextRef="#ctx0" brushRef="#br1" timeOffset="651133">18986 13949 5356,'-36'13'897,"-1"-1"1,7-3 0,-1-1-2944,-4 4 1,-4-2 3240,-6-4 0,-6-2 0,0-3-455,2-1 0,0-2 0,-3-1-375,7 2 0,-2 0 0,-1-1 0,1-3-26,-5-4 1,0-3-1,0-1 1,6 0-175,5 2 0,4 0 0,-5-9-13,4-6 0,-6-8 0,-2-5 0,-2-4 0,3-1 0,3 4 0,8 4-473,-6-9 1,9 4 0,-3-6 320,2 4 0,-5-7 0,-2-4 0,3 1 0,6 2 0,10 6 3,10-2 0,9 4 0,2 0-95,-2-1 0,1-1 0,11-7 82,4 11 1,7-7 0,6-5 0,3-3-1,3-1 1,1 1 0,-1 1 0,-2 5-1,-4 6 22,1-4 0,-3 7 0,0 2 1,3-1-1,8-6 5,-8 12 1,2-5 0,3-2 0,2-3 0,2-2 0,2 0 0,2 1 0,2 0 0,0 2 0,3 3 0,0 3 0,0 4-1,2 6-41,2 4 1,2 5 0,4 4 0,1 3 0,1 2-1,1 3 1,1 1 0,0 1 0,-1 0 0,0 0-1,-2 0 1,-3-2 0,-1-2-94,6-4 1,-3-1 0,-2 0 0,-2-1-1,1 2 1,0 0 0,1 2 0,3 2 0,4 4 71,-9 2 0,4 2 0,4 1 0,2 1 1,1 1-1,2 1 0,-1 2 0,-1 1 0,-1 0 1,-3 2-1,-4 0 0,-3 2 0,-5 0 0,-6 1 144,13 7 1,-10 1-1,-5 2 1,-2 7-1,3 8-320,-10-4 0,1 7 1,0 6-1,1 4 0,0 3 1,-1 3-1,0 0 0,-2 0 1,-2-2-1,-2-3 0,-2-3 1,-3-6 30,4 13 0,-4-7 1,-4-2-1,-1 3 0,-1 8 235,-3-11 1,0 7 0,1 5 0,-1 4 0,0 1 0,-2 0 0,-1-2 0,-3-2 0,-2-4-1,-4-7 1,-4-7 421,-11 19 1,-9-13 0,-14 2-61,9-18 0,-8 2 0,-6 1 0,-4 2 0,-3-1 0,-2 0 0,1-2 0,2-1 1,4-3-1,5-4-273,-14 8 0,7-5 1,-3-3-1,-10 2-118,20-10 0,-6 2 1,-2 2-1,-4-1 1,-2 2-1,-3-2 0,0 0 1,-1-1-1,0-1 1,0-3-1,1-2 0,2-2-213,-1-4 1,-2-2 0,0-3 0,0-2-1,0-2 1,0 0 0,1-1 0,0-1-1,0 0 1,2 1 0,1 1-329,-5 1 1,3-1 0,0 0 0,1 0 0,0 0 0,0-1 0,0 0 0,-1-1 0,0 0 231,-2-1 0,-2 0 0,-2 0 0,-1 0 0,0-2 0,2 1 0,3-2 1,3 0-1,5-1 0,6-1-843,-11-6 0,9-2 0,4-2 0,3-1 1136,-2-5 0,4-3 0,4 4 0,6 7 0,4 1 0,-1-5 0,1-1 0</inkml:trace>
  <inkml:trace contextRef="#ctx0" brushRef="#br1" timeOffset="692898">18415 7175 0,'-26'54'0,"5"-11"0</inkml:trace>
  <inkml:trace contextRef="#ctx0" brushRef="#br1" timeOffset="693511">17357 8911 15820,'7'10'1165,"-1"-1"-664,-6-9-118,0 0 205,108-39-514,-73 30 1,2 0-1029,16-7 1,8-2-1,-3 3 1225,1 4 1,-2 3-167,-15 2 1,2 0 0,0 1-49,0-1 0,1 1 0,9 0-112,-8 1 0,9 0 1,6 1-1,3-1 1,1 1-1,-2 0 0,-4 0 1,-6 1-907,10-1 1,-7 1 0,-1 0 0,7 0 793,-4-1 0,14-2 0,4 1 0,-2-1 1,-12 3-1,-18 2 0,-27 4-1801,-39 11 1,-19-1 2048,3-5 1,-7-2 91,4-1 0,-8 2 0,-5 0 0,-5 0 0,-1 1 0,1-1 112,3-1 0,-2 0 1,-3 1-1,-1-1 0,1 0 1,0 0-1,3 0 0,2 0-215,1-1 0,3 0 1,1 0-1,1 0 1,-2 1-1,-4 0 46,-1 0 0,-7 2 0,-3 0 1,-1 0-1,3 0 0,6-1 0,8 0 1,11-2 979,-9 2 0,26-1-658,46 6 1,19-3-319,3-6 1,13-4-205,-16 0 0,9-1 1,7-1-1,4 0 1,1 0-1,0-1 1,-5 1-1,-6 0 84,1 0 0,-6-1 0,-2 1 0,5-1 0,9 0-245,-16 1 1,5-1 0,4 0 0,4 0 0,4 0 0,1 0 0,2-1 0,0 1 0,0-1 0,0 1-1,-3 0 1,-2 0 0,-4 0 0,-4 0 0,-4 1-565,14-1 0,-7 0 0,-5 0 0,-1 1 0,4 0 0,6-1 809,-5 0 0,6 0 0,5 0 0,3 0 0,2 0 0,-2-1 0,-1 1 0,-5 0 0,-5 1 0,-8 0 0,-10 0 0,17 1 0,-11-1 0,2 0 0,1-1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5:38:22.483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995 10541 7405,'5'4'1697,"0"-1"-4224,7 26 1,2 10 2717,-1 1-666,2 0 1,-1-1 891,-7-7-508,-6-25 802,-1 1-358,0-7-26,0-1 1607,-2-14-1486,-4-7 2250,2-4-2112,-3-8 2631,6-3-3251,10-4-27,-2 2-49,12 1-277,-3 11 6,-1 5 138,-1 5-183,-5 11-1363,2 2 411,-3 1 530,7 0 0,-9 2 0,1-1 0</inkml:trace>
  <inkml:trace contextRef="#ctx0" brushRef="#br0" timeOffset="317">995 11007 10396,'4'10'3579,"-1"-2"-2826,-3-8-190,0 0-591,41-18-79,-17 9 5,5-3 0,1-1-131,1 3-251,-2-1-3196,9 0 2437,-14 3-1591,6 1 1893,-21 5-271,-1 1 1212,-10 2 0,-1 1 0</inkml:trace>
  <inkml:trace contextRef="#ctx0" brushRef="#br0" timeOffset="501">953 11197 12048,'6'12'3175,"-1"-3"-3175,-5-9-1271,79-31-1000,-47 18 0,1-1 2271,22-8 0,-2 0 0,-4 1 0,-31 12 0</inkml:trace>
  <inkml:trace contextRef="#ctx0" brushRef="#br0" timeOffset="1636">1820 11028 12134,'7'5'2980,"-2"0"-2669,-5-5-193,0 0 178,20 11-293,-9-3-11,22 13-191,-6-2-747,-1-4 363,-1-2-1629,-10-9 2212,-4-18 0,-5 10 0,1-10 0</inkml:trace>
  <inkml:trace contextRef="#ctx0" brushRef="#br0" timeOffset="1902">2011 10922 2287,'0'11'4023,"0"-2"-1338,0-9-1178,0 0-434,2 48-922,-2-25 304,2 14 1,-2 1-285,-1-8 255,-4 23-851,-3-17 0,-1-1 425,-4 16-1232,0-10 0,0-2 884,2-9-1305,-13 24-3681,6-23 5334,1 1 0,7-18 0,8-12 0</inkml:trace>
  <inkml:trace contextRef="#ctx0" brushRef="#br0" timeOffset="3607">2498 10774 7590,'6'1'3274,"-1"-1"-1074,-5 0-2147,49 36-55,-30-21-32,13 8 0,-1 0-156,-16-13 389,4 2-1082,-7-6-1771,-3-2-575,-2-15 3229,-4-5 0,-3-1 0,0 4 0</inkml:trace>
  <inkml:trace contextRef="#ctx0" brushRef="#br0" timeOffset="3818">2688 10774 7724,'-1'-5'4979,"0"0"-3987,1 5-578,13 17-271,-4-4-54,17 28-3380,-12-14 3375,-3 3 0,0 1 14,-2 2 77,-3-2 1,-2-1 40,-4-4-126,-3 6-12,-3-11-406,-15 15-1523,-1-14 423,-4 4 1428,-6-25 0,23-2 0,-8-5 0</inkml:trace>
  <inkml:trace contextRef="#ctx0" brushRef="#br0" timeOffset="4199">2413 10562 11272,'-8'-9'2409,"1"1"-2616,7 8 310,3-16-100,0 7 8,2-9 54,2 10 13,0 4-5,9 1 44,-3 2-114,5 3 6,-6 3-3357,2 2 3183,23 19-530,-11-7 34,10 8-364,-18-12-722,-7-6 1747,0-1 0,-5-4 0,0-1 0</inkml:trace>
  <inkml:trace contextRef="#ctx0" brushRef="#br0" timeOffset="5501">1207 11536 6703,'10'11'2727,"-1"-2"-1507,-9-9 740,0 0-1254,26-5-299,-11 4-4,34 0-277,-25 6-1212,27 12 934,-28-7-10,12 5-17,-24-9 53,-4-1 25,-1-1 157,-4-2 798,-1-1-650,-3-9-285,-1 1 190,-6-16 43,-1-14-155,1 11 820,2-15-1094,6 28-109,1-3 44,0 8-93,2 1-2642,5-3 1582,-1 5 1495,6-2 0,-8 6 0,0 0 0</inkml:trace>
  <inkml:trace contextRef="#ctx0" brushRef="#br0" timeOffset="5702">1651 11536 0,'11'10'2431,"-2"-2"674,-9-8-2805,0 0 691,30 36-991,-24 4 0,22 3 0,-29-12 0</inkml:trace>
  <inkml:trace contextRef="#ctx0" brushRef="#br0" timeOffset="6237">1524 11070 7733,'8'10'4961,"-2"-2"-3210,-6-8-1099,0 0-324,0 35 383,2 5-592,-1-11 0,2 2-1075,3 14 0,2-1 1006,4 4-46,1-3 1,2-1-137,4-4 97,-2-9 0,1 0-2701,4 1 2555,4-4 1,2-2 65,3-3-168,20 6 9,-20-21-73,1-4 373,12-4-1273,-11-5 718,20-18 1,-35 13 0,5-9 0</inkml:trace>
  <inkml:trace contextRef="#ctx0" brushRef="#br0" timeOffset="6536">2201 11303 10466,'9'5'2604,"-3"-1"-2389,-6-4-1072,0 0-1808,16 40 1602,-18-15 0,17 19 0,-21-30 0</inkml:trace>
  <inkml:trace contextRef="#ctx0" brushRef="#br0" timeOffset="7002">2879 10562 15293,'10'2'1935,"-2"0"-1548,-8-2 565,0 0-14,69 23-1184,-38-7 309,19 6 0,-1 6-30,-26-7 1,-5 4-274,8 22 1,-6 7-456,-13-3 1,-5 1 302,1 0 0,-6-1-1297,-15 1 0,-9-2 1689,-4-7 0,-1-3 0,13-13 0,0-1 0,-3 0 0,-1 1 0</inkml:trace>
  <inkml:trace contextRef="#ctx0" brushRef="#br0" timeOffset="7442">1503 12192 12059,'-3'-7'5133,"1"1"-7741,30-6 1,14-2 2768,-9-1 0,4-2-104,9-3 1,8-4 0,-1 0-140,-12 5 0,0-1 1,0 0-1,0 0 159,8-4 1,-1 1 0,4-2 94,-9 5 0,4-1 0,1-1 0,-1 2 0,-4 0-185,7-1 0,-3 1 0,5-3-305,-5 3 1,6-2 0,3-1 0,1-1-1,-2 1 1,-5 2 55,3-2 0,-3 2 1,-1 1-1,2-2 240,-3 2 0,2-1 0,-1 1 0,0-1 0,-4 2-754,12-6 1,-4 1-1,-5 2-1683,-4 1 1,-5 0 1742,-6 5 1,-3 0 715,2-4 0,-31 17 0,-1 3 0</inkml:trace>
  <inkml:trace contextRef="#ctx0" brushRef="#br0" timeOffset="9044">2836 10287 11451,'11'9'3632,"-3"-2"-3184,-8-7-310,0 0-24,36-27-46,-12 18-133,28-18 197,-21 34 36,-13 2 238,-4 16-3605,-12-8 3381,-11 25-244,4-21-86,-5 14 47,8-25 216,7 0 263,13-11-452,18-13 94,-10 0 0,2-1-82,22-18-3,-23 14 1,-1 0-283,11-8-126,-1 1-1162,8-4-4926,-6 6 6561,-10 6 0,-12 9 0,-16 9 0</inkml:trace>
  <inkml:trace contextRef="#ctx0" brushRef="#br0" timeOffset="11190">2942 11832 12498,'11'-2'4397,"-1"0"-3885,-10 2-416,0 0 461,-1-9-106,2 22-418,2-7-33,3 26-59,2 0-11,1 5-50,1 2-12,0-1-2051,0-4 0,0-2 1889,0 2-977,6 23 1014,-13-47 16,-2-1-579,-13-28 820,3 2 232,-17-33 233,10-2 3069,2-2-3144,10-3 1,8-1-311,4 25 0,2 1 26,-2-15 1,3 5-161,21 7 273,-4 36-219,-3 4-115,7 28 115,-20-6 90,-3 25-37,-14-20-9,-12 1 1,-4-2 0,-7-1-175,4-7 0,0-2 209,0-6 27,3-4 43,4-3 55,4-4 306,2 0-118,19 0-185,2 0-70,19 3-137,-1-2-129,4 0 0,1 1-193,9 0 291,-9-1 0,1 1-954,8 0 279,-13-1-1792,8 1 2498,-24-7 0,-1 1 0,-11-3 0</inkml:trace>
  <inkml:trace contextRef="#ctx0" brushRef="#br0" timeOffset="11490">3154 11578 7350,'4'-10'1834,"0"3"774,-4 7-2477,0 0-652,43-8 521,-29 8 1274,32 1-1061,-42 8 654,-5 6-718,-5-1 458,-22 21-430,13-18 2368,-11 13-2458,23-26-87,1-1 0,2-2 747,28-9-607,-8 1-123,8-3 0,3-1-146,3-4-463,11-7-38,-15 7-9201,16-13 8695,-25 14 1,8-6 0,-28 16 0</inkml:trace>
  <inkml:trace contextRef="#ctx0" brushRef="#br0" timeOffset="30244">7154 11917 10908,'10'1'3481,"-2"-1"-3327,-8 0 140,0 0 1518,6-2-1479,-5 2 106,7-2-257,-5 2-67,3 0 451,46-11-395,-18 4-467,2-1 0,3 0 487,13-2-152,-20 4 0,1 1-39,2-1 0,8 0-42,-3 1 1,11-1-1,6 0 1,1-1-1,-2 1 1,-8 1-911,9-2 0,-7 1 0,9 0 882,-10 0 1,9 0 0,4-1 0,1 0 0,-2 1 0,-4-1 0,-10 2 2,6-1 1,-8 1 0,2 0 15,-4-1 1,2 1 0,1 0 0,3-1-418,5 1 0,5-1 0,0 1 0,-2 0 0,-7 0 468,-2 0 0,-6 1 0,4 0-183,1 0 1,7-1 0,0 0 0,-4 1-1,-10 0 240,-6 1 1,-6 0-1058,29-3 1050,-6 0-112,2-2 1,-1-1 122,-2 0 365,-1 1 1,-5 0-340,-27 4 844,1 1-864,-8 2 1865,-5 0-2279,2 1 3155,-7 0-6148,1 0 266,-1 4 1551,0-1 1523,0 5 0,0-6 0,0 1 0</inkml:trace>
  <inkml:trace contextRef="#ctx0" brushRef="#br0" timeOffset="33896">10710 11896 16604,'3'10'826,"33"-16"0,17-11-1084,-13 5 1,4 0-1,1-1-299,2-3 0,3 0 1,5 0 556,-7 6 0,7 0 0,3 1 0,-1 0 0,-6 2 0,-9 0 0,4 0 0,-3 1 0,5 1 0,0-1 0,1 1 0,-1 0 0</inkml:trace>
  <inkml:trace contextRef="#ctx0" brushRef="#br0" timeOffset="34244">14055 11642 18707,'11'10'681,"26"-9"1,7-6 127,15-4-1446,-21 5 1,12-1-1,8-1 1,4 1 0,0-1-1,-5 2 1,-7 0 636,-1 0 0,-6 0 0,-1 1 0,7 0-13,-1 0 0,6 0 0,3-1 1,2 0-1,-1 1 0,-4 0 0,-4 1-116,7 0 0,-3 1 1,-4 0-1,-2 0-27,3 0 0,-3 0 1,6 0-549,-7-1 1,7-1-1,2 1 1,0-2 0,-4 2-1,-9-1 19,14-1 1,-4-1-432,-5 0 1,8 0 0,-7-2 0,-19-1 709,-22-2 406,-31-3 0,-9 2 0,10 5 0,-9-1 0,0 1 0</inkml:trace>
  <inkml:trace contextRef="#ctx0" brushRef="#br0" timeOffset="35517">17949 10837 5436,'-50'-16'-153,"0"-1"0,0 1 0,1 0 0,-1-1 0,0 1 0,-6-3 0,0 0 0,0 0 0,5-1 0,5 1 586,2-3 0,6-1 0,-1-2-13,1-4 0,-1-3 0,0-1 1,3 1-244,0-3 0,3 0 1,1-3-118,4 3 1,0-3 0,3-1 0,5 1-20,5-1 0,5 2 0,8-8 1,8-3 1,8-9-1,6-5 1,3 0 0,0 2-1,-3 6-16,1 2 1,0 5 0,2 0 0,3-5 1,-2 5 0,2-5 0,2-3 0,2-1 0,2 2 0,1 4 0,3 5 108,4 3 1,3 5 0,3 3 0,0 1-1,0 3 1,-1-1-115,-1-1 0,-4 3 0,2 0 0,5 1 0,11 1 120,-17 10 0,7 0 0,4 1 1,5-1-1,3 0 0,2 1 0,3 0 1,0 0-1,0 1 0,0 0 0,-1 2 1,-3 0-1,-3 1 0,-3 2 1,-5 0-146,15-1 1,-7 2 0,-3 1 0,-1 2 0,0 1 0,5 0 0,5-1 2,-13 1 1,3-1-1,4 0 1,2-1 0,2 0-1,1 1 1,0-1 0,1 2-1,-1 1 1,-1 1 0,-2 1-1,-3 3 1,-3 1-1,-4 3-16,9 5 0,-3 4 0,-3 2 0,-3 3 0,-1 0 0,-1 1 0,-1 0 0,-1-1-27,6 2 0,-3 0 0,-1 0 0,0 1 0,-1 1 0,3 3-9,-1 0 0,3 0 1,1 2-1,-1 2 1,-1 1-1,-3 2 1,-4 3-185,-4-1 1,-3 3 0,-1 2 0,-2 1 0,-2 1 0,-3 2 0,-1 0-547,2 8 0,-4 2 0,-3 1 1,-1 2-1,-2-1 0,1 0 221,0-1 0,2 0 0,-2 1 0,-2-1 0,-5 2 1,-6 1 424,-7-2 0,-5 2 0,-3 1 1,-4 1-1,-2-3 0,-2-2 1,0-6 135,-7 10 0,-4-7 0,-2-2 0,0-1 0,2 2 0,-1 0 0,1-4 0,0-7 0,-8-4 0,0 0 0</inkml:trace>
  <inkml:trace contextRef="#ctx0" brushRef="#br0" timeOffset="35896">20510 11155 2028,'-51'16'602,"-1"0"1,1-1-1,0 1 1,0 0-1,0 0 1,0 0-1,-5 1 1,0 0-1,0 0 1,0-1-1,0-1 1,-1-1-286,-2-2 0,0-2 1,-2-1-1,1-1 0,2 0 1,1-1-214,0 0 1,2-1 0,2 0 0,-2-1-1,-3-1-9,10 1 1,-2 0-1,0 0 1,-1-1 0,-2-1-1,-3-2 1,-2-3-86,9-2 0,-4-2 0,-3-2 0,-2-2 0,-1 0 0,0-1 0,-1-1 0,1 0 0,2 0 0,3 1 0,2 0 0,4 1-64,-12-2 0,6 1 0,4-1 0,0 1 1,-3-2-1,-6-2 37,9 2 1,-6 0 0,-3-2-1,-3 0 1,-1-1 0,1-1 0,1 0-1,3-1 1,4 1 0,6-1 0,7 1-27,-8-10 0,9 1 1,4-2-1,1-1-32,-1-1 0,2-1 0,2-1 0,1-2 225,-8-7 1,2-3 0,11-14-275,19 17 1,3-7 0,3-7 0,4-5 0,2-4-1,3-2 1,2-1 0,1 1 0,3 2 0,0 3 0,1 4 90,2 5 0,2 1 0,4 2 0,0 2 0,3 0 0,0 0 0,0 0 0,1-2 1,-1-2-1,-2-2 40,-3 2 0,-3-2 0,-1-3 0,-1-1 0,0-2 0,0 1 0,2-1 1,1 1-1,2 1 0,3 1 0,4 3 0,4 3 0,5 3 3,-1 9 1,4 1-1,4 2 1,3 0 0,3 1-1,3 2 1,1 0-1,2 2 1,1 0 0,1 2-1,-1 1 1,0 1-1,-1 1 1,-2 1 0,-2 1-1,-2 2 1,-3 1 0,-4 1-6,13-5 0,-5 3 0,-3 4 1,-2 2-1,0 0 0,3 2 0,3-1 1,7-1-3,-12 3 0,3-1 0,4 0 1,2 0-1,4-1 0,0 0 1,3 1-1,-1-1 0,1 2 0,0 0 1,-1 1-1,-2 1 0,-2 1 1,-3 2-1,-3 1 0,-3 3 1,-5 1-6,22 4 1,-8 4-1,-4 3 1,-3 2 0,2 2-1,3 0-44,-5-3 0,2-2 0,0 0 0,2 1 0,-1 3 0,-1 5 0,-1 6 1,-1 7-38,-14-1 0,0 5 0,0 6 1,0 4-1,-1 4 0,0 2 1,0 2-1,-2 2 0,0 0 1,-1 0-1,-2-2 0,0-1 1,-2-2-1,-1-4 0,-3-4-93,10 11 1,-5-6 0,-2-2 0,-2-1 0,0 2 0,-1 5 0,2 6 90,-8-12 0,1 3 0,2 5 1,1 3-1,0 3 0,0 1 1,0 2-1,-1 0 0,-1 0 1,-1-1-1,-3-1 0,-1-3 1,-4-3-1,-2-3 0,-4-5 1,-4-5 178,-4 18 0,-6-9 0,-6-5 0,-7 1 1,-8 3 273,4-12 1,-6 3 0,-5 1 0,-4 1 0,-3 1 0,-3-1 0,-1 0 0,1-1 0,0-1 0,2-3-1,3-3 1,3-4-259,-6 6 0,4-6 0,2-3 1,-1-1-1,-5 0 0,-8 3-41,10-7 0,-6 1 0,-5 1 0,-3 2 0,-2-1 0,-3 1 0,-1-1 0,0 0 0,1-2 0,1 0 0,2-2 0,3-2 0,5-3 0,4-2-70,-12 2 1,7-5 0,3-3-1,1-2 1,-2 1 0,-4 1 0,4 0 1,-2 1 0,-2 0 0,-1 0 0,-1 0 0,-1-1 0,0-1 0,-1 0 0,1-3-76,-1 0 1,-1-2 0,-2-2 0,-1 0 0,1 0 0,0-1 0,1-1 0,2 1-1,3-1 1,3 1-3,-7 0 0,6-1 0,2 0 0,1 0 0,-3-1 0,-5 0-66,8 1 1,-5-1 0,-3 0 0,-2-1-1,0 1 1,0-1 0,2-1 0,4 0 0,3 0-1,7-1-377,-13-5 0,7-2 0,5 0 0,-2-1-422,1-2 0,0 0 1,1-1-1,1-1-561,-7-3 0,1-2 1,2-2 1552,-2-9 1,1-4-1,6 5 1,8 10 0,4 1-1,2-8 1,0 1-1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03:58:22.52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17674 6964 6283,'3'9'1041,"-1"-1"-1041,-2-8 286,0 0-32,-3 1 950,0-1-795,-2 1-53,-1-1-227,1 0-48,-1 0 20,1 0-45,0 0 898,-3-10-136,6-2-143,6-13-737,7 6-30,3 2-180,10 2 146,-10 8-1979,14-5 2044,-16 10-48,3 0 106,-8 2 3,-2 2 129,-1 1 53,-2 9-68,-9 17 32,-5-1 2418,-9 5-984,-26-23-1580,23-8-126,-17-11 117,30-5-405,4-3 462,10-5-3440,3 7 3224,15 0-774,-4 11 779,1 1 37,-2 5 9,-8 2-516,4 13 641,-6-6 3241,1 5-3042,-6-10 962,-6-2-779,-17-1-334,-1-3-115,-3-2-323,10-5 452,12-10 23,3 0-93,3 0-3,8 4-78,-3 9-171,12-1 17,-2 5 145,0 2-47,-1 6 366,-11 12-111,0-6 207,-7 7-126,-2-15 378,-6 1-227,2-5 714,-19-7-1243,16 1-140,-12-7-1690,19-4-1533,0-2 1599,3 2 1943,1 3 0,0 10 0,0-1 0</inkml:trace>
  <inkml:trace contextRef="#ctx0" brushRef="#br0" timeOffset="1967">17632 8340 7789,'0'3'3634,"0"-1"-2690,0-2 277,-2-12-809,2 7-348,-2-9-64,2 10 0,3-1 9,1 1 30,20-12-182,-1 5-92,11-4-3247,-14 9 3230,-4 6 142,-11 2 21,2 1 24,-4 1 65,-1 0 51,1 4 30,-3-1 208,-2 8-73,-9 0 3184,1-1-3450,-9 1-3477,9-9 3219,-10 4 36,7-7 182,-2 1-44,3-4 378,4-11-270,2-1-18,1-3 3326,4 1-3290,2 7-353,7-7 142,3 4 130,1 1-85,0 4 40,-7 5-619,11 11 316,-7-1 291,6 6 85,-11-2 495,-10 5-188,0-5 70,-9 6-187,5-12 78,-7 0-97,7-4-3466,-3-1 3348,-3-3 97,3-6 48,-3 0-19,3-9-636,7-15 227,13 0 240,9-8 3583,13 18-3526,8 22-17,-19 21 173,-8 3-1296,-24-1-39,-2-18 325,-6-10 0,15 1 0,-1-3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03:58:28.090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18796 8001 10244,'9'1'3058,"-2"-1"-3094,-7 0 8,0 0 255,11 1 62,-4-1 660,23 0-725,-15 1 142,18-1-251,-15 1-8,13-1-88,20-2-19,-12 0-1696,-3-1 0,1 1 1688,-1-2 5,-3 2 0,0-1 0,8 1-952,1 1 1,0 0 864,0 0 18,-4 1 1,0 0-10,-5 0-17,20 1 1330,-23 0 0,1 0-1344,0-1 0,0 1 58,27 1-35,-9-2 16,-26 0 501,23 0-473,-22 0-73,19 1 37,-26-1-90,10 1 154,1 0 57,5 2-40,-3 0 2035,4 0-2038,26 1-131,-3 0 130,-21-2 0,1 0 36,-5-1 0,-3 0 49,1 0 233,11 0-124,-25 0 9,13-1-199,-11 0-157,28 0 115,-15 1 56,8 1 39,-18-1 216,-7 0-210,-5-1-70,3 0-34,-3 0-34,5 0 1,-7 0 5,5 1 65,-8-1 5,-1 1-3,-2-1-4449,1 1 4455,-3 5 0,0-5 0,0 5 0</inkml:trace>
  <inkml:trace contextRef="#ctx0" brushRef="#br0" timeOffset="6769">23707 16108 6554,'-13'-6'2775,"4"2"-2893,9 4 855,0 0-639,-29-23 2,19 13 46,-23-18 19,26 19 1106,-19-15-834,4 3-608,-10-11-335,8-12 500,14 15 115,0-16 26,12 24 290,6-27-531,-1 10 95,4-11-87,-1 6 98,-3 22 112,12-19 5,-2 13-44,4-4 45,3 4-3466,-8 12 3298,17-12 39,-16 14-1136,23-16 1144,-22 17-33,10-7-1,-12 9 245,23-12 72,0 5-163,7-3 2933,0 6-3034,8 4-2055,4 1 2120,-2 1 28,-16 5-2307,-19 1 2452,30-3-292,-22 2 24,4 0 0,-1 0-39,-4 1-174,21-1 154,-19 1 1146,1 1 0,2 0-1068,24 0 3395,0 0-3355,-24 1 0,-2 0-3345,0 0 3273,3 2 0,0 0 22,3 1-208,-2 1 1,0 1 25,-3 0 22,19 5 128,-24-3-413,27 7 506,-26-6-42,25 9 3045,-27-8-2986,19 8-2783,-18-5 2604,26 14-48,-26-11 73,19 15 533,-28-15-553,11 11 12,-14-11-267,18 29 320,-15-14 36,7 11 156,-14-5-153,-7-15 3459,-5 35-3507,-14-13-1,7-14 0,-4 0 16,-10 3 1,-5-1 120,6-10 0,-2-1-72,-6 6 1,0-2-3330,-10 2 3268,-14 2-1019,24-14 1064,-16 8 42,20-11 145,-12 4-16,9-3-1767,-20 6 1812,-4-3 486,18-6 1,-1-1-751,-1 0 0,0 0-480,7-2 1,-1-1 633,-5 1 0,0 0 1,-14 1-139,-9 1 155,17-2-53,14-4-16,-1 1-57,1-2 5,-5 0 1,-4-1-452,2-1 1,-1 0 404,-4 1 1,-1-1 767,1-1 0,0-1-762,-4 0 0,1 0-13,5 0 1,0-1-784,-5 1 1,3-1 587,-3-2-29,17 2-128,2-2-3534,-20-11 3934,15 0 0,-5-1 0,22 8 0</inkml:trace>
  <inkml:trace contextRef="#ctx0" brushRef="#br0" timeOffset="9686">24638 14944 0,'9'6'0,"-2"-2"957,-7-4-674,0 0 1582,1 3-1618,-1-2-1003,0 2 943,2-3 1,-1 0 0,1 0 0</inkml:trace>
  <inkml:trace contextRef="#ctx0" brushRef="#br0" timeOffset="11238">24469 15007 11653,'7'8'2028,"-2"-3"-1544,-5-5 230,0 0-641,0-62-28,3 31 61,1-18 0,2-6 19,5 5 0,2 1-1789,-2 6 0,0 0 1633,3-12 0,2-2-120,-1 3 0,0 3 92,-4 9 0,2 0-8,2-11 0,4-6-559,-2 12 0,4-6 1,-1 0-1,-1 7 626,1-4 0,1 1 8,1-1 1,4-7-1,-1 1 1,-3 12-131,-5 15 0,0 3 117,10-15 1,4-1-1021,4 3 1,0 2 943,-11 10 0,0 0 383,15-10 1,-4 4-1009,-11 13 402,6-4-435,-19 17-932,-5 4 1338,-6 3 1,0 0 0</inkml:trace>
  <inkml:trace contextRef="#ctx0" brushRef="#br0" timeOffset="11504">24977 13398 11308,'-10'-10'3395,"2"1"-3233,8 9-772,0 0 414,26 4 117,27 1 26,-7 0 46,-11-2 0,-4 1 234,-12 1 420,1 14-647,-14-5-1031,-13 29 454,2-21-202,-7 14 779,-3 8 0,10-28 0,-7 18 0</inkml:trace>
  <inkml:trace contextRef="#ctx0" brushRef="#br0" timeOffset="12870">30268 16044 7988,'-7'-1'4124,"1"1"-2821,63 2-1048,-27-2-166,6 1 1,6 0 666,14 0 0,-1-1-1292,-25 0 0,0 0 630,28 1 0,1-1 55,-20 0 1,-4-1-109,-6 1 0,3-1-940,21-2 1,11 0 0,-7 1 928,-13 0 1,0-1-8,6 1 1,6-1-1,-4 0-450,2 1 1,-4 1 492,-10 1 0,1-1-8,1 1 1,4-1-1,1 1 3,3 0 1,1 0 0,-2 0-79,5 0 1,0 0-443,-5 0 0,3 0 1,-9 0 455,3 0 3,10-1 745,-18 0 1,-2 0-668,-1 1 483,-1-1 0,-5 1-499,-19 0 121,-1 0-353,-8 0 2438,1-2-2738,-2 0 676,-1-2-920,0 1-4688,-3-6 5402,1 0 0,-1 0 0,4 4 0</inkml:trace>
  <inkml:trace contextRef="#ctx0" brushRef="#br0" timeOffset="14306">31369 8234 11689,'4'1'1487,"0"0"-982,-4-1 35,42-2-84,-16 1-298,13-1 0,12-1 0,-3 0-160,2 0 1,-1 0-462,-7 0 1,1 1 0,-2-1 443,1 1 1,0 0-595,10-1 1,-2 0-675,-20 1 1,0 0 576,16 0 0,-5-1 710,-17-2 0,-21 4 0,-2-1 0</inkml:trace>
  <inkml:trace contextRef="#ctx0" brushRef="#br0" timeOffset="20972">30882 14774 6728,'7'4'3091,"-1"-2"-2500,-7 1 727,1-2-77,-2 2-1177,2-14-69,-3 4-46,0-10 51,-3 5 45,1-1-42,0-2 0,1-1-26,0-31-38,2 20 24,1-22-72,1 18 73,0 6-18,0-6-343,2-20 170,1 23 171,2-22-53,-1 30 28,3-8 81,-2 8 16,5-25 38,-6 26-52,3-14 38,-6 19-40,0 4-65,0-1-279,0 0 44,-1 6 219,1-2 795,-1 7-714,-3 5 336,-17 8-272,5-1-2,-14 5-62,12-8 31,1-1-31,0 0-286,-19 9 202,17-9-3596,-17 8 3453,25-13-73,-3 1-3619,-1-2 3919,7-2 0,-2 1 0,9-1 0</inkml:trace>
  <inkml:trace contextRef="#ctx0" brushRef="#br0" timeOffset="21257">30840 14161 9010,'4'12'1416,"-1"-1"-1362,-3-11 83,0 0 31,39 48-168,-20-27-3,11 13 0,2 0-61,-7-11-1249,8 5 1204,-10-11-397,16 7 268,-20-12 31,9 3-96,-24-16-8,-2-3-1257,-3-1 1568,-4-5 0,2 6 0,-2-2 0</inkml:trace>
  <inkml:trace contextRef="#ctx0" brushRef="#br0" timeOffset="25257">27072 8297 1386,'-14'-52'-34,"-1"0"1,1 0-1,-1 0 1,2 3-1,-1-1 1,2 3-1,5 6 727,4-2 1,4 2-1611,-1-18 0,1 0 612,1 17 0,1-1 289,1-1 0,1-4 1,-1 8-1,2-4 0,4-11 1</inkml:trace>
  <inkml:trace contextRef="#ctx0" brushRef="#br0" timeOffset="26073">27474 9038 11468,'-9'-7'-118,"1"2"118,8 5 1613,225-16-2595,-172 14 0,0-1 0,1 1 1,3-1-1,3 1 1009,-8-1 0,1 1 0,2-1 0,3 0 0,0 0 0,2 1 0,1-1 0,1 1-177,-6 1 1,2-1-1,3 1 1,0 0-1,2 1 1,0-1-1,-1 0 1,-2 1-1,-1-1 1,-3 1-1,-3 0-195,4-1 0,-4 1 1,-2 0-1,-1 0 0,0 0 1,1 0-1,4 0 168,-3 1 0,4-1 0,2 0 0,0 1 0,0-1 0,0 0 0,-3 1 0,-3 0 0,-4 0 153,9 0 0,-4 1 1,-3 0-1,-3 0 1,-4-1-1,0 0 1,-5 1-1,1-1 1,6 1-1,0-1 1,1 1-1</inkml:trace>
  <inkml:trace contextRef="#ctx0" brushRef="#br0" timeOffset="27323">30946 16214 0,'55'4'737,"-1"0"0,1 0 0,-2 0 0,-2 0 0,-4 0 362,-8 1 1,-2 0-784,5 1 1,0 0-173,1 1 1,1 0-145,-3 0 0,7 0-724,0-2 0,9 0 1,5 0-1,-2 0 1,-9-1-191,-4 0 1,-6-1 0,6 0 913,8 0 0,9 1 0,2 0 0,-7-1 0,-15-2 0,5-1 0,2 0 0</inkml:trace>
  <inkml:trace contextRef="#ctx0" brushRef="#br0" timeOffset="34462">17970 2180 11754,'0'-3'697,"-1"1"1644,1 2-1644,11 0-467,-3 0-251,22-1 0,6 0-519,4 0 342,-7 0 1,-1 0-548,8-1 935,-29 2 18,5-2-21,-15 2-108,-4 0-163,-22 9 0,-9 5 109,4 4 0,-1 1-21,-9 0 0,0 4 91,11 6 1,3 5-1,7-2-103,4 13 38,2-7 1,6-1-31,20-8-759,23-10 0,6-4 11,0-1 231,4-1 1,0-3-2690,4-17 3206,-9-4 0,-8 2 0,-16 0 0</inkml:trace>
  <inkml:trace contextRef="#ctx0" brushRef="#br0" timeOffset="34628">18203 2455 3967,'0'-9'1817,"0"1"880,0 8-2607,0 0 573,38-5-1453,-16 1-1344,25-8 1,2-2 1349,-18 1 822,1 0 0,-6 0 0,-21 7 1,-2 1-1</inkml:trace>
  <inkml:trace contextRef="#ctx0" brushRef="#br0" timeOffset="34759">18457 2307 5715,'1'4'2055,"0"-1"951,-1-3-426,-6 51-2580,4-29 48,-1 9 0,0-1-337,2-12-164,1-2-278,0-2 785,14-1 0,-11-6 1,11 0-1</inkml:trace>
  <inkml:trace contextRef="#ctx0" brushRef="#br0" timeOffset="34910">18627 2286 12059,'-6'42'728,"0"1"1,-2 16-729,7-23 0,2-4 0,-1-14 0,3 13 0</inkml:trace>
  <inkml:trace contextRef="#ctx0" brushRef="#br0" timeOffset="35160">18817 2350 11902,'6'0'1980,"-1"1"-1487,-5-1-879,-14 39 8,12-23 16,-8 29 29,17-34-101,4-2-28,1-4 940,16-13-178,-16 2 25,9-23-387,-22 14 62,-15-27 0,11 31 0,-11-12 0</inkml:trace>
  <inkml:trace contextRef="#ctx0" brushRef="#br0" timeOffset="35409">19092 2244 12879,'-4'48'633,"0"0"0,2-15 0,-1 0-1696,-1 21 0,1-5-3557,1-14 4620,0 22 0,2-50 0,0-6 0</inkml:trace>
  <inkml:trace contextRef="#ctx0" brushRef="#br0" timeOffset="36010">19177 2265 11124,'9'1'1470,"45"0"-2078,-32-1-38,11 1 1,0 0-164,-14 0-303,-7 10 1622,-16-6-54,-19 12-209,4-9-2017,-17 22 1541,26-18-3197,2 12 3426,19-21 654,35-2-274,-27 0-158,19 0 69,-32 5 518,-2 12 143,-9 35 1949,3-20-2970,-2 0 1,-1-3-13,4-15 710,12 7-867,-4-18-1254,16-8 599,-10-7 481,8-18 1,-1-3 903,-3 5 457,1-5 1,-2 3-259,-8 16-237,2 0 450,37-4-288,-5 10 185,-2 13 1,0 5-517,-3 3-27,-5 35-463,-31-23-9626,-11 16 9581,6-22 1,-8 1-1,11-21 1</inkml:trace>
  <inkml:trace contextRef="#ctx0" brushRef="#br0" timeOffset="36411">20405 2180 10354,'-2'-3'1562,"0"1"-47,-29 26 0,-8 17-1346,20-13 1,1 1-144,-9 0 0,-4 3 0,9 3-688,13 10 0,9 4 1,3-7-712,3 10-58,11 5 1,5-9-166,6-32 1596,24-3 0,-32-10 0,7-4 0</inkml:trace>
  <inkml:trace contextRef="#ctx0" brushRef="#br0" timeOffset="36812">20722 2392 7509,'5'6'1630,"-2"-1"1020,-3-5-2137,0 0-3625,-38 66 2913,28-45 381,-11 17 1,5-3-354,19-28-561,30-17 124,-16-2 82,21-18-20,-25 6-484,0-19 920,-7 5 1,-1-1 618,-1 8 1,0 0 1410,-1-5 1,-1 3-504,-2 4-3462,1 19 2252,0 1-324,0 12 425,0 6 510,-1 21-712,0-2-1599,11 25 1,3 3 1041,-2-13-755,9 8 0,2-7-544,-7-32 1279,9-1 1,-19-11-1,0-1 1</inkml:trace>
  <inkml:trace contextRef="#ctx0" brushRef="#br0" timeOffset="37148">21124 2349 11482,'-15'-6'2043,"-18"23"0,2 10-2371,16-5-393,-12 21 0,6 0 343,25-19-48,5 15 56,0-31 216,6-4 177,-2-6-1012,32-37 317,-25 19 458,0-4 0,-1 1 270,-7 5 316,-5 7 2580,-1 12-1963,-3 21-964,0 1-2546,25 30 1275,-11-38-1576,29 9 2822,-21-39 0,-4 6 0,-7-5 0</inkml:trace>
  <inkml:trace contextRef="#ctx0" brushRef="#br0" timeOffset="37313">21378 2244 2515,'4'4'5379,"-1"-1"-712,-3-3-4113,6 99-630,-2-60 245,1 18 1,0 1-987,6-18 352,-3-13-5358,5 11 5823,-9-33 0,1 7 0,-5-19 0</inkml:trace>
  <inkml:trace contextRef="#ctx0" brushRef="#br0" timeOffset="37760">21357 2413 10928,'-5'-1'1461,"0"0"-1181,5 1-3850,95 1 3388,-43-4 137,-12 2 0,7-1 1,-9-1 4070,0-10-3718,-15 5-73,-21 0-99,-7 7 197,-9 11 28,-13 18-328,2 6-131,0 4-72,15-5 117,8-17-227,27 2-1,-11-17-288,30-11 261,-23-6 570,1-6 0,-1 0 43,-7 7 57,11-15-289,-25 32 179,1 1-93,5 32-1148,10-11 989,10-5 0,1-3 0,-2-3 0,18-14 0</inkml:trace>
  <inkml:trace contextRef="#ctx0" brushRef="#br0" timeOffset="38026">21950 2095 13263,'-12'-1'952,"3"1"-137,9 0 92,0 0-867,74 120-126,-64-71 1,-2 3 49,16-2 1,6 4-1,-16 1-1395,-26 3 0,-15 1 0,2-11-2338,10-21 0,-3-3 3769,-9 11 0,-6 2 0,8-11 0,8-16 0,-3-3 0</inkml:trace>
  <inkml:trace contextRef="#ctx0" brushRef="#br0" timeOffset="38462">18225 3090 9872,'6'5'1574,"53"-7"-430,-20-2 1,8-2-783,-7 2 0,5 0 0,6 0 1,6-1-1,5 1-252,-17 2 1,5 0 0,3-1-1,5 1 1,2 0 0,3 0-1,1 0 1,0 0 0,1 0-1,-1 0 1,-2 0 0,-2 0-1,-3 0 1,-3 0-302,6 0 0,-3 0 0,-3-1 0,-1 1 0,0 0 0,0 0 0,2 0 0,2 0 0,5 0 175,-10 0 0,4 0 0,3 1 0,3-1 0,1 1 1,1 0-1,0-1 0,1 1 0,-2 0 0,0-1 0,-3 1 1,-2 0-1,-3 0 0,-4 0 0,-4 1-139,16-1 0,-7 0 0,-4 0 0,-2 1 0,-1-1 0,3 0 61,-1 1 1,-2-1-1,0 1 1,1-1 0,4 0-1,3 0-800,-9 0 0,5 0 1,3 0-1,2 0 0,1 0 1,1 0-1,-1-1 0,-2 1 1,-2 0-1,-5-1 0,-4 1 667,10-1 1,-8 0 0,-2 0 0,1 0 0,6 0 0,0 0 0,8 1 0,5 1 0,0-1 0,-3 0 0,-8-1 0,-13 0 0,-16-1 0,-13-3 0</inkml:trace>
  <inkml:trace contextRef="#ctx0" brushRef="#br0" timeOffset="44049">23410 2286 10438,'6'4'2676,"-2"-2"-984,-4-2-314,127 1-1345,-74-1-671,1 0 1,10 0 0,-12 0 550,-8 0-1452,-5 0 1,-3-1 443,-13 1-2534,3-3 3629,-46-2 0,7 2 0,-5 0 0</inkml:trace>
  <inkml:trace contextRef="#ctx0" brushRef="#br0" timeOffset="44212">23664 2286 9780,'7'3'3892,"-2"-1"-3041,-5-2 796,-19 39-5708,0-2 4034,2-3 1,0 2-2055,-6 18 1375,8-15-3376,6-4 1164,7-19 2664,8 3 1,-4-14-1,6-1 1</inkml:trace>
  <inkml:trace contextRef="#ctx0" brushRef="#br0" timeOffset="44430">23813 2392 9609,'-17'36'2470,"0"1"0,6 11-5436,-8-4 0,3-3 2966,15-9 1554,14-13-1464,-1-15 867,13-4-990,-8-4-2353,7-3 131,6-16-2592,-4-7 4847,0-1 0,-12 9 0,-11 13 0</inkml:trace>
  <inkml:trace contextRef="#ctx0" brushRef="#br0" timeOffset="44578">23918 2434 3423,'-10'-7'4044,"2"2"-952,8 5-3403,41-3-1011,-11-1 1,3 0-1191,4 1 1,0 0 2708,22-6 1,-39 8-1,-20 1 1</inkml:trace>
  <inkml:trace contextRef="#ctx0" brushRef="#br0" timeOffset="44915">23961 2498 2135,'5'4'6528,"-1"-1"-3857,-4-3-6413,106-5 3742,-75 8 424,28-2 1,-8 7 146,-46 6 353,-22 31-709,3-19-61,-5 2 0,-1-1-64,0-2 740,-2 6-866,12-13-2573,5 3 2377,4-6 232,5-1 1100,4-8-865,2-5 18,2-4 7,1-3 468,5-10 345,-1-15-1261,-5 4 768,-11-10-3413,-6 22 1985,-10-5 0,9 16 0,-1-3 0</inkml:trace>
  <inkml:trace contextRef="#ctx0" brushRef="#br0" timeOffset="45362">24426 2201 14792,'5'9'473,"-2"-3"-321,-3-6-298,0 0-5724,77 24 5772,-55-11-588,21 6 0,-7 2 955,-35-4-675,-21 17 647,3-17-295,-28 13-108,20-17-132,-8 5 1426,13-7-1320,4-1-28,2 3 583,7-6 3957,5 2-2305,20-6-2044,15-4 1,13-1 0,-4 0 24,-8 1 0,1 0-565,20-2 1,9-1-1,-11 1-3012,1-1 3373,2-1-225,-41 2 71,-20 2 1988,-4-1-2126,-6 1 188,-3 4-521,-16 20 0,-2 7 3647,2 5-2818,-2 3 0,5-2 0,20-11 0,6-8 0</inkml:trace>
  <inkml:trace contextRef="#ctx0" brushRef="#br0" timeOffset="45513">24934 2498 5584,'0'13'1255,"-1"-3"1525,1-10-2780,0 0-1870,-25 29 1123,15-14 910,-18 18 1,0-1 0,17-16-1,-19 17 1</inkml:trace>
  <inkml:trace contextRef="#ctx0" brushRef="#br0" timeOffset="45717">24405 2730 8670,'41'8'42,"1"0"1,-1-1-1,5-1 1,1-1 0,2-4-2264,-3-4 0,4-4 0,-2-1 1,-4 1 2220,11 0 0,-4-2 0,8-4 0,-20-1 0,-39 10 0</inkml:trace>
  <inkml:trace contextRef="#ctx0" brushRef="#br0" timeOffset="46599">23220 3175 17066,'-22'0'-423,"5"0"423,17 0 487,0 0 880,158 0-1019,-115-1 1,3-1-1021,3 1 0,9 0 1,3 0-1,-4-1 703,-7-1 1,-1 0-1,-2-1 1,0 1-70,7 0 1,-2 0 0,3 0 19,-2 0 1,3 0-1,2 0 1,-1 0-403,-8 1 0,1 0 0,1 0 0,-2 1 0,-2-1 388,1 1-1,-3-1 1,0 1 0,3 0-330,9-1 1,3 1 0,0 0 0,-3 0 170,-8 0 1,-2 1-1,-1 0 1,0 0-368,10 0 1,0 0 0,-3 0 911,-7 0 1,-1 0 0,-5-1-355,6 2 0,-16-3 1221,-26 1-1221,-13-1 176,-6 1-72,9 1 546,0 0 302,6 0-2568,7-7 1607,-2-1-103,7-9 52,-1-8 0,0-6-57,2-15 1,0-7 8,0-1 0,-1-5 0,0 2 386,-3 9 1,0 3 0,-2-3-296,-1 2 0,0-3 0,-2 1 1,0 6-406,-1-3 1,-1 3 421,1-14 0,-1 3-44,-2 19 1,-2 3 1994,-3-26-1888,-7 19 0,-1 1-63,-6-4 0,2 10 0,-2 5-59,3 12-349,-6 1 1127,1 15-661,-17 8-49,6 1 1693,3-2 0,-4-2-1643,-21-1 0,-7-2-62,12-1 0,-4-1 0,1 0-588,1 0 0,-1-1 1,-2 0 527,8-2 0,-1 0 0,-1-1 0,-1 0-164,-8-2 1,-2 0 0,-2-1 0,1 0 63,9 0 0,0 1 0,0-1 0,-1 0 0,1 0 106,1 0 1,-1 0-1,0 1 1,2-1 0,0 0 44,-6-1 1,-1 0 0,4 0 0,7 1 11,0 1 0,2 0-14,-7 0 0,-4 0 0,1 0-38,-6 2 0,2 1 11,-1-1 1,1 1 1,3 2 0,1 3 118,12 1 1,1 3 245,4 1 0,0 3 27,-3 9 1,4 9-142,17 7 0,6 9 0,1-3-390,-2 3 1,2 3 189,4-7 0,1 6 0,0 0 0,0-7-11,1 1 0,0-1-22,-1 2 1,-1 4 0,0-4 821,1-7 0,0-1-903,-1 5 0,-2 3 1,1-2-471,0 3 1,0-2 44,-1 2 0,1-2-1407,2-5 0,4-4 1148,10 0 1,-6-8-1,7-10 1</inkml:trace>
  <inkml:trace contextRef="#ctx0" brushRef="#br0" timeOffset="47280">23368 3048 1300,'44'-1'282,"0"0"1,16 1-905,-15-5 0,8-4 1,-5 1 621,-6 0 0,-3 2 0,-2 0 0,-4 0 0,2-1 0</inkml:trace>
  <inkml:trace contextRef="#ctx0" brushRef="#br0" timeOffset="53149">25654 3090 10051,'8'5'1711,"-2"-2"-986,-6-3 2053,0 0-1644,-6 8-330,-18 11-1772,-4 2 1,-8 4 0,2-1 967,0-1 0,-2 1-278,-1 0 1,-7 4 0,-1 0 0,9-5-661,4-4 0,2 0 74,-16 9 0,3 0-4375,9-2 5239,5 2 0,15-15 0,4 1 0</inkml:trace>
  <inkml:trace contextRef="#ctx0" brushRef="#br0" timeOffset="53314">25739 3323 7008,'-11'-3'550,"-21"14"1,-5 7 1764,-2 3-2471,6-3 0,-8 4 0,-1 1 156,-9 5 0,-3 1 0,6-3 0,9-3 0,0-2 0,0 0 0,0 1 0,0-1 0</inkml:trace>
  <inkml:trace contextRef="#ctx0" brushRef="#br0" timeOffset="53852">23008 1418 12322,'-4'-5'1580,"1"1"-1267,-44 32-347,20-7 1,-3 4-337,-15 9 1,-2 2-2068,12-5 0,0 2 2437,6-2 0,-2 1 0,6-6 0,-3 4 0,4-4 0,0 0 0</inkml:trace>
  <inkml:trace contextRef="#ctx0" brushRef="#br0" timeOffset="54015">23050 1609 13790,'0'-7'1011,"-50"36"-6305,16-2 5294,-4 1 0,-4 4-887,3 3 0,3-1 366,7-6 0,0 0-143,-7 8 0,1 0 664,7-3 0,3-4 0,-1 1 0,-2 4 0</inkml:trace>
  <inkml:trace contextRef="#ctx0" brushRef="#br0" timeOffset="57266">26797 2392 7499,'8'2'798,"-2"1"713,-6-3-1209,0 0 176,31 1-769,-17 0 148,19 0 360,-26 0-299,-7-1-1536,1 0 1089,-6 1 243,-4-1 286,-3 0 325,-13 4-42,11-1 437,-15 10-373,14-2 336,-9 13-364,9-6-1895,-7 25 1579,15-21 381,-1 18-205,12-26 572,9 5-605,2-11-2520,30-1 2374,-14-10-762,2-4 0,2-3 364,4-9-320,-6-1 0,0-1-394,4-6-362,-3-3 0,-2-2 1474,-2-1 22,-8 7 1,-2 0 1967,-4 1-1587,-3 4 3731,-2 1-1687,-6 9-2394,-2 11 409,-5 8 2300,-2 12-2580,-2 3-227,0 12 0,0 2-153,1 4 66,0-6 0,3-4-565,5-11 283,5-14 414,0-4-314,9-14 225,-7-2-149,7-9 92,-5 4 138,1-2 934,5-11-181,-10 17-745,3-6-291,-10 21 291,-1 3 409,1 17-359,0-4-181,3 27-295,0-19-1814,6 12 1322,-3-22 918,6-2 0,-10-11 0,2 0 0</inkml:trace>
  <inkml:trace contextRef="#ctx0" brushRef="#br0" timeOffset="57615">27517 2159 11742,'0'10'1395,"1"-2"-1292,-1-8-632,0 0-6,52 6 272,-25-4-5,6 2 1,2-1-1527,4-3 262,-8-3 675,-2-1-559,-16-1 1416,-11-1 0,-3 5 0,0-2 0</inkml:trace>
  <inkml:trace contextRef="#ctx0" brushRef="#br0" timeOffset="57765">27580 2265 8072,'-6'-12'2780,"2"3"-7634,-16 39 5817,5 0-901,-10 17-1266,13-1 933,9-21 77,8 10 194,38-22 0,-26 0 0,24-12 0</inkml:trace>
  <inkml:trace contextRef="#ctx0" brushRef="#br0" timeOffset="58215">27728 2328 7551,'1'6'2489,"-1"-2"-6321,0-4 4792,-26 43 605,14-24-1515,-6 10 0,1 0-108,7-12 404,-3 7-2662,14-8 2151,15-5 165,2-6 0,11-9 3433,-9-3-2652,24-9-4452,-23 10 3772,13-3 453,-31 20 82,-23 25-547,8-11-24,-20 19-200,19-31-55,0 1-26,8-8-1623,12-3 4382,15-11-2277,15-5 205,5-1 1113,-15 17-1049,-18 15-972,-18 30 57,10-23 380,0 4-614,23-34 614,2-13 0,0-4 0,0 5 0,16-20 0</inkml:trace>
  <inkml:trace contextRef="#ctx0" brushRef="#br0" timeOffset="58482">27940 2265 5409,'-1'-11'1826,"0"2"884,1 9-3928,0 0 1662,50-3-1379,-13 5 785,-6-3 0,-1 3 1106,0 14-766,-25-2 3212,-7 23-5227,-9-4-96,2 1 1921,-2-6 0,9-21 0,0-2 0</inkml:trace>
  <inkml:trace contextRef="#ctx0" brushRef="#br0" timeOffset="58716">28363 2201 11600,'7'2'599,"-2"0"-109,-5-2-490,-14 32-53,10-8-37,-9 19 115,17-19-3235,1-13 3942,16-2-505,-7-7 78,20-8-305,-11 0-207,23-12-2013,-14 6 1,0-1-2740,8-3 4959,6-3 0,-42 18 0,-6 1 0</inkml:trace>
  <inkml:trace contextRef="#ctx0" brushRef="#br0" timeOffset="58866">28300 2519 8889,'-28'45'4066,"15"-26"-4066,0 9 0,2 1 137,8-11-372,1-1-146,1-3-3931,10 0 4326,4-12 1,-1 3 0,-2-11-1</inkml:trace>
  <inkml:trace contextRef="#ctx0" brushRef="#br0" timeOffset="59265">28554 2519 12445,'-18'35'385,"0"0"1,2-3 0,2-2-6579,1 9 5269,4 0 2017,0-6-1093,4-10 1682,1-18-1662,0-6 442,-9-22-798,9-11 48,-1-6 52,21-11 127,3 24 1364,4-1 0,5-1-1656,0 6 1,1 2 68,-1-2 1,0 2-276,4 1 1,-2 3-3225,-4 6 3503,5-2 348,-19 9 498,-3 2 204,-7 2-11,-2 1 54,0 2 271,-3 5-149,-2 4 1276,-10 12 0,-3 4-2789,-12 21 409,11-18 0,1-1-1507,-8 15 1724,21-29 0,-1-2 0,8-8 0</inkml:trace>
  <inkml:trace contextRef="#ctx0" brushRef="#br0" timeOffset="59401">28744 2540 8954,'5'3'3511,"-2"0"-7594,-3-3 4057,40 44-1166,-8-4 707,-6-11 1,1 1-1530,9 13 2014,-20-25 0,-3-4 0,-7-8 0</inkml:trace>
  <inkml:trace contextRef="#ctx0" brushRef="#br0" timeOffset="69851">25421 402 7086,'-4'-4'-137,"-16"37"-101,8-10-739,-14 30 977,4-14 0,12-21 0,-2 3 0</inkml:trace>
  <inkml:trace contextRef="#ctx0" brushRef="#br0" timeOffset="71156">25019 889 14918,'3'7'81,"-1"-1"-64,-2-6 420,0 0-367,-7 41-37,6 8 1,0 5-341,-2-10 0,1 1 307,2 2 0,2 4 0,0-8-647,4 9 616,-3-21 0,0 0-1021,-1 27 360,-1-32-1218,-1 12 764,0-37-419,0-5 1565,0-16 0,0 12 0,0-10 0</inkml:trace>
  <inkml:trace contextRef="#ctx0" brushRef="#br0" timeOffset="71352">25040 1080 1837,'13'-49'4489,"-3"22"-2463,1-13-2429,-2 29 1497,5-1-1691,29 21 849,-24 1 964,19 15-732,-34-3 56,-4 2 174,-6 0-448,-13 3 0,-4 1-968,1-2-2235,-5 1 0,2-3 2937,15-17 0,-1 1 0,11-8 0</inkml:trace>
  <inkml:trace contextRef="#ctx0" brushRef="#br0" timeOffset="71653">25485 931 11860,'4'5'4203,"-1"-1"-3337,-3-4-866,-50 24 0,31-12-299,-13 6 1,3 2-1578,18 10 1274,6-10 261,9 2 276,16-18-36,-4-4-17,9-4 858,13-16-309,-19 8 42,12-8 45,-25 17-518,-3 1-963,11 12 552,-6-4-1332,17 12-102,-11-10 140,4 2 1705,-5-6 0,-7-2 0,1-1 0</inkml:trace>
  <inkml:trace contextRef="#ctx0" brushRef="#br0" timeOffset="71903">25760 931 12148,'1'6'709,"6"34"-737,-3-22-280,8 36 182,-6-35 1207,1 6-504,-5-18-196,-1 0-1939,2-42 1197,3 16 134,6-28-3809,9 14 3429,-4 9-60,7-7 630,16-2 0,-25 20 1,16-9-1</inkml:trace>
  <inkml:trace contextRef="#ctx0" brushRef="#br0" timeOffset="72269">26120 868 10393,'-3'10'3884,"0"-1"-3884,3-9 6,-37 24-353,18 8 204,-21 4-31,31-2-294,15-19 205,0-5 254,7-1-4606,27-19 4116,-20 1-461,24-19 887,-34 10 919,3-10 1103,-7 1-1506,-2 8-247,-2 2-196,-2 15-452,0 2-40,2 10 618,1-2 162,6 14-297,1-9-254,5 2-3637,25 2 2139,-21-10 1761,20 2 0,-33-9 0,-2-2 0</inkml:trace>
  <inkml:trace contextRef="#ctx0" brushRef="#br0" timeOffset="72785">26374 783 12946,'2'12'659,"-1"-3"-578,-1-9-1047,4 74 901,-1-50 30,-1 18 0,2-4 35,-1-28 62,-1-3 165,0-4 336,3-4-4120,9-21 2883,0 3 2128,11-13 1,0-1-512,-8 11-320,19-20-623,-34 41 0,-1 3 159,3 35-377,-1-16-214,4 32 368,-4-35 64,1 2 2145,-1-12-2190,5-11-604,0-3 262,6-12-484,11-10 0,3-1 1232,-1 1 118,4-2 1,-1 2-33,-17 18-60,0 2 719,-11 22-1045,-1-1-55,0 25-126,0-14-130,1 6-1298,4 9 637,-3-22-3297,5 12 2262,-5-26 1946,-1-2 0,-1-1 0,0-1 0</inkml:trace>
  <inkml:trace contextRef="#ctx0" brushRef="#br0" timeOffset="73153">26924 889 12515,'7'11'146,"-1"-3"114,-6-8-260,36 2-3298,6-7 1,3-1 3137,-12 4 1,0-2 280,20-8 0,-9-3 470,-28 3-436,-11-21-325,-16 23 279,-40-2 693,7 28 87,2 7 0,2 3-803,0 8-68,17-9 1,5-1-19,14-3 0,2-1 0,5-1-997,42 12 300,-19-17-1864,17-7 0,0-5 1914,-8-12 647,-2-4 0,-3-1 0,-12 5 0,3-6 0</inkml:trace>
  <inkml:trace contextRef="#ctx0" brushRef="#br0" timeOffset="73340">27580 677 7457,'2'10'2802,"-1"-2"-381,-14 24-2421,6-12-72,-11 29-474,12-16 0,1-1-157,0 5 695,2-6 0,-1-1-4643,1-2 4651,-3-9 0,3-3 0,-2-10 0</inkml:trace>
  <inkml:trace contextRef="#ctx0" brushRef="#br0" timeOffset="73686">27411 889 14232,'3'4'1344,"0"-1"-1475,45 18-21,-21-14 120,4 5 0,6-2-182,10-12 0,-1-7-422,9-11-1558,-11 10 1,-5-4 2193,-16-13 533,-23-4-533,-4 15 33,-6-6 264,-11 21-53,3 5 61,-8 3 414,-6 34-719,19-18 3253,-7 30-3547,32-30 218,36 7-92,-10-15-178,-7-8 1,1-3-2352,1-8 0,-3-4 2697,9-3 0,7-3 0,-33 6 0</inkml:trace>
  <inkml:trace contextRef="#ctx0" brushRef="#br0" timeOffset="73938">28109 804 0,'8'13'2341,"-1"-2"2010,-7-11-4177,3 31 372,14 4-454,-7 6 1678,8-12-1176,-15-26 1314,0-1-737,-3-2 4903,10-5-6074,-1-3-260,10-6 96,0-3-158,6-2-58,6-2-1263,3 6 1,8-1 0,-5 2 570,16-7-1266,-13 8 0,5-2 0,-12 4 2338,-14 5 0,2 1 0,-20 3 0</inkml:trace>
  <inkml:trace contextRef="#ctx0" brushRef="#br0" timeOffset="74307">24871 1482 7752,'40'-1'2005,"0"1"0,-11-1 1,2-1-1734,10-1 1,5 0-1,-2-1-2572,9-1 1,0-2 2620,-12 2 0,1 1 0,2-1-40,2-1 0,1 1 0,9-1-211,-14 2 0,7 0 0,6-1 0,2 0 0,2 1 0,1-1 0,-2 0 0,-4 1 0,-4 0-70,12 0 0,-6-1 0,-2 2 0,3-1 0,6-1-53,-15 2 0,4-1 0,2 0 0,2 0 0,2 0 1,0 0-1,-1 1 0,-1-1 0,-2 1 0,-3 0-25,7 0 1,-3 1-1,0 0 1,-2 0-1,-1 0 1,-1 0-1,-1 1-222,8-2 0,-2 1 1,-2 0-1,2 0 0,2 0 205,-2 0 1,2-1 0,1 1 0,2 0 0,0 0 0,1-1-926,-8 1 1,3 0 0,1-1 0,0 1-1,0 0 1,-2-1 0,-4 1 0,-4 0 736,10 0 0,-6 0 0,-1 0 0,5-1 283,2 1 0,7-2 0,3 1 0,-4 0 0,-8 0 0,-16 1 0,7-1 0,-12-1 0</inkml:trace>
  <inkml:trace contextRef="#ctx0" brushRef="#br0" timeOffset="101528">23453 5313 3968,'2'31'-224,"0"0"0,2 22-641,-1-5 1,0 2 969,0-11 0,-1-1 177,1 0 1,-1 0 661,1-4 1,-1 2-456,0 4 0,0 5 0,-1-4-27,1 0 0,0-1-301,0 16 0,-1-4 21,1-7 966,-1-14-489,0-1 2386,1-8-2553,0-2-321,-1-16 42,0 0 2229,-1-4-1196,0 1-1271,1 1-53,1 0-46,6 5 1,-1-1 87,2 0 27,-4-4 4,-2-1 338,-2-2-689,0 1-41,1-1 380,0 1-81,1-2-1257,-2 1 1041,0 1 306,2-1 41,-1 1 396,2 0-230,-3 0 1399,0 1-1528,-1 1-70,2-1 26,1 2 133,5-3 104,14 3-1925,23 1 0,6-1 1685,-15-1 1,3 0-24,2 0 0,7-1 0,1 0 0,-5 0-1164,9-2 1,0-1 1133,-5 1 0,3 0 0,2-1-229,3 0 1,2-1 0,5 0 262,-15 1 1,4 0 0,3 1 0,0-1-1,0 1 1,-2 0-50,4-1 1,-1 1 0,-1-1 0,1 1 0,0 0-191,-4 0 1,1 0-1,1 0 1,-2 0 0,-1 1-1,-3-1-21,5 1 1,-4 0 0,-1 0-1,-2 0-1384,9 0 0,-2-1 0,-4 0 1429,4-1 1,-3-1-123,5 1 0,-21-3 333,-49-6 0,8 7 0,-10-2 0</inkml:trace>
  <inkml:trace contextRef="#ctx0" brushRef="#br0" timeOffset="101978">23622 4805 4968,'-3'-8'3702,"1"2"-2367,2 6-700,0 0 228,-6 49-845,0-7 0,0 4-381,0 9 1,0 2-1555,-1 0 0,1-4 1032,2-16 0,2-2 885,0 1 0,0-4 0,0 1 0,0 6 0</inkml:trace>
  <inkml:trace contextRef="#ctx0" brushRef="#br0" timeOffset="102596">23897 5884 2147,'4'11'1557,"-1"-43"892,0 7-2364,-2-5 1,2-1-86,6-8-25,2-3-1551,2-5 1490,-3 6 0,2-7 0,-1 1 59,3-8 1,0-1 101,-2 6 1,1-3-1,0 1-73,-2 10 0,0 1 0,4 1 455,6-6 0,4 0 0,-1 3-299,5-7 0,0 3-602,-4 10 0,1 0 0,-1 9 652,14 3 1646,-14 15-1846,-1 4-1059,-3 3 867,17 12 296,-14 9 1,1 4-22,-1-3 0,1 2 872,9 19 0,5 7-834,-2-6 1,4 2 0,3 0-56,-7-10 0,0-1 0,3 0 1,3 0-148,1-1 0,3 1 0,2-1 1,0-1-1,-4-5 73,-3-2 0,-3-3 0,1-2 0,3-2-45,3-4 0,5-1 0,1-2 0,-3-3 0,-6 0-36,12-2 0,-2-4-83,-4 0 1,6-1 0,-1-2 0,-7 1 83,-1-3 0,-2-2-867,0 1 1,3-2 0,-3-1 651,2-4 1,-4 0 0,-9 5-1,-3 0 1,13-8 0</inkml:trace>
  <inkml:trace contextRef="#ctx0" brushRef="#br0" timeOffset="104469">29040 4508 0,'-31'39'0,"-1"0"0,1 0 0,-1-1 0,0 1 0,-4 6 0,0-1 0,0-1 0,3-3 0,-2 3 0,2-3 0,3-5 0,6-6 0,1-2 0,-6 7 0,0 1 0</inkml:trace>
  <inkml:trace contextRef="#ctx0" brushRef="#br0" timeOffset="105214">29506 3916 286,'-2'-8'1899,"0"1"709,2 7-466,0 0-448,-84 82-1282,56-54 1,1 1 0,-2 2-814,-11 10 1,-4 2 0,3 0 418,7-7 1,2 0 0,2-2-480,0 0 0,-1 2 505,-1 4 0,-5 7 0,-1 3 0,2-3-232,6-5 1,0-1-1,1 0 1,-1 1 70,2-3 1,-1 1-1,-1 1 1,1-2 0,4-2-35,-5 8 1,3-3 0,1 0-1794,3 1 0,0-1 1,4-4 1943,3-7 0,0 0 0,-9 19 0,4-8 0,16-29 0</inkml:trace>
  <inkml:trace contextRef="#ctx0" brushRef="#br0" timeOffset="105460">28427 5313 0,'-12'-10'3242,"3"2"678,9 8-2284,0 0-1255,18 9 1154,-1-3-1303,21 9 99,3-5-95,13 1-54,-23-7 0,6 1-21,5 0 1,10 0 0,7 0 0,4 1 0,0-1 0,-4 1-256,-1-1 1,-1 1 0,0-1 0,1 1 0,1 0-1,1 0-22,-7-2 0,1 2 0,1-1 0,1 0 0,-1 0 1,0 0-1,-1 0 0,-3 0-2,8 1 0,-1 0 1,-2 0-1,-1 0 1,-4-1-1,-5 1-181,8 0 1,-6 0-1,5 1-1653,-4 1 0,7 1 0,0 0 0,-2 0 1,-6-1 1951,-6-2 0,-4 0 0,2 1 0,7 1 0,7 1 0,-5 0 0,-17-3 0,-19-4 0</inkml:trace>
  <inkml:trace contextRef="#ctx0" brushRef="#br0" timeOffset="105795">28554 5419 8590,'7'6'1178,"-2"-2"-1052,-5-4 376,-46 6-1478,15 2 1,-4 1 847,-18 4 1,-3 1 36,7 1 0,1 0-989,2 1 0,0-1 843,5-3 1,0 0-294,-4 2 1,-2-1-1073,-2 1 1,-4 0 1601,0 0 0,-3 0 0,6-2 0,12-2 0,2 0 0,-14 2 0,0 0 0</inkml:trace>
  <inkml:trace contextRef="#ctx0" brushRef="#br0" timeOffset="108030">28109 4128 6210,'7'11'8,"-2"-1"79,-5-10-209,0 0 1,0 0 0</inkml:trace>
  <inkml:trace contextRef="#ctx0" brushRef="#br0" timeOffset="111263">30925 2646 0,'3'47'1355,"1"-12"-368,-4 12 0,0 2-983,2-18 0,0 0 36,1 13 1,0 1-449,1-11 1,1 3 452,1 8 1,1 5 0,0-3 335,-1-2 1,1 2-376,1 8 1,1 6 0,-1-7-41,-3-17 0,0-1-63,2 19 1,-1 3-830,-4-3 1,-1-2 925,-3-4 0,0-3 0,1-4 0,-1-6 0,-5-5 0</inkml:trace>
  <inkml:trace contextRef="#ctx0" brushRef="#br0" timeOffset="111697">31030 3916 1810,'5'3'2400,"-1"-1"-365,-4-2-1869,45-3 1082,-11 0-778,3 0 1,3-1-249,-9 1 1,-1-1-1156,2 1 1,5-1 1021,6 0 0,8 0 0,3-1 0,-4 1-268,0 0 1,-2 0 0,3 0-6,0 0 0,4 0 0,-1 0 0,-4 1-696,-1 0 0,-3 1 0,-6 1-503,-7 0 1,-3 0 1382,9 1 0,-5-1 0,-13 1 0,-4 0 0</inkml:trace>
  <inkml:trace contextRef="#ctx0" brushRef="#br0" timeOffset="112100">31094 3916 0,'2'6'4534,"0"-2"-1115,-2-4-3139,-27 6-366,-1 4 0,-4 2 251,0-2 0,-3 2-57,-10 5 0,-1 2-403,11-3 1,1 0 242,-5 2 1,-2 2 92,-2 1 1,-4 1 0,1 0-317,10-5 0,1 0 1,-5 2 158,-2 0 1,-8 4 0,-3 2-1,0 0 1,5-3 0,8-3-1,-9 3 1,3 0 0,0-1-1,0 0 1,0 0 0,1 0 0</inkml:trace>
  <inkml:trace contextRef="#ctx0" brushRef="#br0" timeOffset="113748">30120 3937 6406,'6'1'1576,"-1"0"-726,16-39-363,-8 16-486,1-3 1,4-5-21,5-3 1,5-3-1,0 2 87,2-4 1,1 0-1177,1-1 0,1-2 1,-2 3 1179,-1 4 1,-2 3-5,-1 2 1,0 2-1326,11-11 1188,-7 10 1,1 3-628,3 5 276,6 3-1224,-17 20 1425,9 31 801,-13-7-582,12 21 428,-15-22 1,0-1-331,10 15-98,-9-13 0,2 0 0,-1 0 0,0 1 10,4 10 0,-1 1-57,-3-7 1,0 0-218,0 5 1,-2-2 263,0 2-36,0-1 1733,8 13-1578,-3-11 0,4 1-24,3 1 1,1-2 64,-2 0 1,1-2-112,-6-11 0,3-4 670,8-2 1,0-5-367,3 1-1,7-2 1,-1-4 2505,-3-12-2682,-5-1 1,5-2 84,10-5 1,1-1-1232,-6 1-1,-1 0 279,1 0 1,-5 1-541,-3 2 146,-30 6-526,-3 1 1612,-2 1 0,-2 0 0,0-1 0</inkml:trace>
  <inkml:trace contextRef="#ctx0" brushRef="#br0" timeOffset="115467">30459 3577 7542,'6'5'1031,"-2"-2"-340,-4-3-562,8 36-5599,6-12 5507,4 22 27,6-23-1032,-2-8 895,13-5 0,4-3 524,4 1-451,11-8 0,-4-3 0,-24 0 0,14-10 0</inkml:trace>
  <inkml:trace contextRef="#ctx0" brushRef="#br0" timeOffset="115801">29951 3747 0,'9'8'2710,"-2"-2"-210,-7-6-1999,24 40 889,-7-19-1337,2 6 0,2 1-41,9 0-1119,5 0 1077,3-9 0,10 1 0,2-3-109,5-3 0,4-4 0,2 1 289,-14-2 1,2 1-1,2 0 1,-1-2-1,-2-2-380,3-1 1,-2-2-1,1-2 1,2-2 87,3-1 0,5-3 0,-1 0 0,-3-1 0,-10 1 1,1 1-1,-3-1 0,11-2 0,0 0 0,0 0 1</inkml:trace>
  <inkml:trace contextRef="#ctx0" brushRef="#br0" timeOffset="116201">29908 4318 8581,'23'42'1893,"4"-20"0,9 0-1525,8 6 0,7 2 0,-1-3-225,-8-7 1,0-4 0,6-2-1113,2-3 1,8-3-1,3-1 1,-2-1-1,-7-2 969,-2-2 0,-4-1 0,5-1-41,-6-1 0,6 0 0,2-1 0,2 0 0,-2-1 0,-4-1 171,8-1 0,-4-2 1,0-2-1,5 0-1012,-10 1 0,4-1 0,3-1 0,0-1 0,-1 0 0,-2 1 0,-4 0 767,12-3 1,-4-1 0,-2 1 0,0 0 0,4-1 0,2 1-1,-5-1 1,-13 2 0,3-7 0</inkml:trace>
  <inkml:trace contextRef="#ctx0" brushRef="#br0" timeOffset="186500">22627 3577 13642,'-4'-8'296,"1"2"2602,-38-14-2203,31 13-197,-31-17-470,40 15-420,15-31 0,11-11 105,3 10 0,4-1 211,-10 4 1,-1-3-1,9 4-108,13 5 0,10 4 0,2 4 0,-6 9 191,-1 11 0,0 5-682,9-8 1,5-2-1,-12 12 679,-17 20 1,-9 6-5,6 21-39,-16-12 1,0 6 0,-2-4 21,-1-9 0,-1 0-168,4 25 1,0-6 184,-6-26 61,1-8-52,1-7 199,37-26 1,10-14-236,-30 16 1,1-2-21,8-6 0,6-4 0,1-2 0,-7 2-1278,-3-1 0,-2-1 1245,9-9 0,3-1-268,-5 11 0,3 0 1,-5 4 396,-10 7 0,0 2 93,22-12 1,-6 15 555,-25 53-627,-8 8 1,-2 12 0,0-5-72,2-12 0,0 1-103,0 15 0,0 7 0,3-17 173,5-17-79,20-16 1,14-5 0,-4-4 4,-13-5 0,2-4-34,14-4 1,12-5 0,1-2 0,-11-1 962,-8-4 0,0-4-950,-2 3 0,8-3 1,3 0-1,-3 1 1,-9 4 50,0 0 1,-2 3-187,13-2 1,5 1-1,-13 9 463,-15 18-85,4 11 86,1 7 0,3-1 104,12-1-528,-10-15 1,11 1-1,3-3 1,-7-4 119,6-5 0,4-9 0,-14-1 0,9-4 0,5-3 0,3-1 0,-3 0 0,-5 1 0,-9 3 0,13-3 0,-3-2 0,4-5 0,-1 0 0,0 0 0,1 0 0</inkml:trace>
  <inkml:trace contextRef="#ctx0" brushRef="#br0" timeOffset="-211470.73">3112 5017 13913,'9'0'790,"-2"1"-790,-7-1 582,0 0-2312,0 69 1844,0-24-78,1 7 1,-1 2 2,0-19 1,0-2-4,0 2 0,0 1-19,-1 16 0,0 0-1188,-1-13 1,1 1 847,-2 7 0,0 4 0,1-5-408,0-12 0,0-1-1473,-2 21 0,2-5 2186,1-17 0,1-6 0,0-20 0</inkml:trace>
  <inkml:trace contextRef="#ctx0" brushRef="#br0" timeOffset="-211271.73">3239 5122 12314,'8'9'803,"-1"-2"-5992,12 34 6023,6 10-361,-8-16 1,1 3-452,7 7 1,0-3-23,-10-16 0,1 0-28,11 17 0,-1-1-1201,1 4 250,-7 1 0,-5 1-5388,-12 4 6367,-2-20 0,-3-4 0,-9-6 0,2-20 0</inkml:trace>
  <inkml:trace contextRef="#ctx0" brushRef="#br0" timeOffset="-211138.73">3238 5630 12305,'0'-11'3235,"-1"2"-2628,1 9-492,0 0-4191,34-6 2474,4-3 0,5-2 1602,5 0 0,0-1 0,-5 1 0,-3 1 0,4-2 0</inkml:trace>
  <inkml:trace contextRef="#ctx0" brushRef="#br0" timeOffset="-210340.73">7049 4784 11230,'4'1'1235,"0"0"-468,-4-1 99,15 43-387,-5-4 1,1 7 0,1 1-470,1 0 0,2-1 1,-1 2-752,0 5 1,-1 1 0,-1-4 490,2-2 1,-2-8-2878,-4-3-4193,-5 16 7320,-7-29 0,0 9 0,-2-31 0</inkml:trace>
  <inkml:trace contextRef="#ctx0" brushRef="#br0" timeOffset="-209989.73">7049 5017 14383,'22'-31'2036,"10"14"-2134,5-24-70,5 28-378,3 20 0,1 9 238,-18 4 0,-2 3 308,16 0 0,-6 3 53,-15 27 160,-25-24-582,-11-1 0,-4 1 504,0 0-86,-3-3 0,2-3-556,13-14-2635,7-2 2364,34-1 189,6 3 544,11 1-36,-11 4 1019,-14-1 1582,4 32-546,-45-3-1792,9 12-192,-24-28 0,-7-5-371,-4 1-799,-6-2 0,-2-2-1747,-4 0 2927,0-4 0,2-2 0,20-6 0,-11 1 0</inkml:trace>
  <inkml:trace contextRef="#ctx0" brushRef="#br0" timeOffset="-209455.73">4614 5630 15355,'7'8'1910,"-2"-1"-1562,34-8 1,12-6-321,7 3-461,-18 1 1,7-1 0,6 0 341,-7 0 1,5-1 0,4 0 0,1 0 0,0 0 0,-4-1-1089,2 1 1,-3-1-1,0 0 1,1 0-1,2 0 852,3 1 1,2-1 0,2-1 0,0 1-1,-4 0 1,-4 0-130,1-1 0,-2 0 0,-5 1 0,-8 0-923,-3 1 0,-6-1 849,18-5 0,-26 6 0,-9-1 0</inkml:trace>
  <inkml:trace contextRef="#ctx0" brushRef="#br0" timeOffset="-209284.73">5884 5398 11507,'2'3'846,"51"3"-169,-1 13-596,-16-10 1,-2 1 80,11 22 46,-37-6-2282,-25 9 0,-9 2 1161,-7 4-729,5-14 0,-6 2 1,2-5 1572,2-9 0,2-5 1,-20 12-1,22-15 1</inkml:trace>
  <inkml:trace contextRef="#ctx0" brushRef="#br0" timeOffset="-208652.73">3874 4445 8438,'4'2'3216,"0"-1"-3457,-4-1 384,3 11 1108,10 19-1201,0 5-51,-2-2 0,0 0-3473,0 8 3461,-3-5 0,-1 0 8,-3-6 745,0 13-605,-4-32 352,-3-3-487,-2-6-1431,-19-11 1431,6 2 2789,-33-17-2789,16 10-2769,-7-3 2956,5 19-114,21 6 106,-6 16-170,18-5 27,0 6 1207,5-9-1198,4-1 72,32 1-405,3-13 3240,17-2-3760,-25-11 0,-3-4-4275,8-9 5083,-1-5 0,-3 0 0,-10 8 0,13-14 0</inkml:trace>
  <inkml:trace contextRef="#ctx0" brushRef="#br0" timeOffset="-208355.73">4170 4530 10009,'6'1'1938,"-1"1"-1513,-5-2 119,-29 35-4244,9 6 3700,2-16 0,2 2 793,6 26-1066,18-33-1429,22-3 957,-7-18-714,20-23 1233,-27 4 480,5-18 203,-14 17 1643,0-11-2389,-6 22 3889,3 1-3410,-1 14-117,15 20-154,-6-12-183,9 10-408,-9-16-257,1-2-410,1-2 261,0-1 230,3-7 0,-9 3 0,2-3 1</inkml:trace>
  <inkml:trace contextRef="#ctx0" brushRef="#br0" timeOffset="-208187.73">4424 4297 7652,'7'8'4796,"-2"38"-4718,-3-9-81,-1-8 1,2 2-561,11 24-1865,6-7 1216,-4-10 215,0-4 997,-13-23 0,-1-5 0,-2-2 0</inkml:trace>
  <inkml:trace contextRef="#ctx0" brushRef="#br0" timeOffset="-207755.73">4318 4572 5381,'-7'-7'1076,"1"1"1274,6 6-2883,0 0-1432,77-11 1674,-42 1 287,3 1 0,7-3 0,-7-1-178,4-12 708,-14 4 1,-2 0-110,-8 2 1451,-8 0-1778,-10 17 807,-5 8 131,-14 27-876,6-10-43,-8 27-109,17-30 2962,3 8-3147,18-12 180,-5-4-247,22-22 227,-16-10 391,9-24-105,-15 20-135,-4-2-126,-7 24-387,-1 1 729,14 20-297,-5-10-499,29 16-773,-10-23 1227,26-24 0,-30 12 0,3-16 0</inkml:trace>
  <inkml:trace contextRef="#ctx0" brushRef="#br0" timeOffset="-203437.73">8403 3768 13002,'4'8'65,"0"-2"-65,-4-6 370,-19 40-109,6-13-150,-4 12 0,-5 11 0,1-6-12,7-13 0,-1 0-1065,-5 13 0,-4 6 1,2-7 924,7-16 0,0-2-58,-4 6 0,-3 2-2360,-13 7 0,-1-4 984,2-2 1475,-2-3 0,4-7 0,21-20 0,1-3 0</inkml:trace>
  <inkml:trace contextRef="#ctx0" brushRef="#br0" timeOffset="-203253.73">7938 4297 8573,'3'11'3041,"0"-2"-2560,-3-9-19,0 0 1619,-7 47-1832,2-20 192,-4 16 0,0 2-60,2-14-434,21 20-151,7-40-344,14-9 1,4-5-763,15-12-301,-14 2 0,-1-3-288,-10 4 1,-2-1 1322,5-4 1,-2 1 0,-1 1 0,0-2-1</inkml:trace>
  <inkml:trace contextRef="#ctx0" brushRef="#br0" timeOffset="-178796.73">7429 6244 11751,'-30'-5'593,"-1"0"1,-12-6-594,-2 4 0,-1 0-1059,14-1 1,1 0 1251,-4-1 1,1-1-58,-2-1 0,-1 0-77,3 0 0,-6-4-119,-3-4 0,-9-8 0,-4-2 0,2 0 0,7 4-21,6 3 1,6 2-1,-6-5-6,4 2 0,-7-2 1,-4-3-1,0-2 0,3-3 1,4-3-1,9-1 120,6-8 0,7-4 0,5-4 0,3 0 0,2 0 1,1 2-116,1-3 1,3 2 0,3 0 0,1-1 0,0-1 63,-2 1 0,-2-2 0,0 0 1,5 0-1,8 2 0,10 5 30,8 11 1,8 2 0,8 0 0,4 3 0,4 1 0,2 3-1,-1 2 1,-2 2 0,-4 3-52,5-1 1,-3 5 0,0 3 0,1 3 0,3 1-1,6-1-358,-7 3 0,4 0 0,5 1 0,2 0 0,2 1 1,0 0-1,0 2 0,-2 1 0,-3 1 0,-3 2 1,-6 1 359,7 2 1,-5 2-1,-3 2 1,-2 2 0,0 3-1,1 2-171,9 5 0,3 5 0,0 2 0,-3 2 0,-7 1 0,-10-2 208,-8 2 0,-9 1 0,-1 3-319,4 16 1,-2 5 0,-3-1 408,-5-13 1,-2-1-1,-7 9-18,-8-6 0,-4 9 0,-4 6 1,-3 3-1,-2 1 0,-3-2 1,0-3-1,-1-6 217,-9 6 1,-4-7 0,-2-1-1,-1 0 1,1 5-205,9-8 0,2 3 1,0 3-1,0 1 1,-2-1-1,-3-2 1,-3-5-1,-5-4 148,-9-4 0,-5-4 0,-6-3 0,-2-3 1,0-2-1,1-3 0,5-2 0,6-2-184,-15 4 1,7-7 0,-6 1-50,7-2 0,-6 1 0,-4 1 0,0-2 0,6-3 0,8-6-12,4-5 1,6-5 0,1-2-42,-21-5 0,1-4-76,3 3 0,-2-14-243,23-2 1,-4-10 0,-1-8 0,0-3-1,2-1 1,2 3 0,5 6 226,-1 0 1,6 5 0,1-2 0,-1-7 70,3 5 1,-2-6 0,-1-4-1,0-4 1,0-1 0,2 1 0,3 2-1,5 5 1,5 5 71,4-6 0,7 7 0,4 0 0,4-6 48,1 1 0,5-5 0,2-4 0,3-1 0,0 1 0,0 4 0,0 7 1,3-4 1,-1 7-1,3 2 1,5-3 0,-1 4 0,4-4 0,3-2 0,2 1 0,1 3 0,0 4 0,0 6-47,5 6 1,1 5 0,0 5 0,1 2-1,0-2-10,0 0 0,0-1 0,1 1 0,-1 3 1,1 3-20,10 1 1,-1 2 0,1 7-1,3 12-13,-15 6 0,3 8 0,2 7 0,1 4 0,-1 2 1,-2 0-1,-4-2 0,-4-5-111,9 7 0,-7-3 0,-1 1 0,4 7 87,-7-8 0,5 4 1,3 4-1,0 1 0,-1 2 1,-4 0-1,-6-2 0,-9-1-93,-5 7 0,-8-1 0,-5 0 0,-3-1 1,1-2 355,3-1 0,0-3 0,-4 2 0,-9 5 197,-7-6 0,-6 5 0,-6 4 0,-3 2 1,-3 1-1,-1-1 0,0-3 0,3-5 0,3-6-384,-5 7 0,3-8 1,-2-2-1,-5 4-11,2-4 0,-4 3 0,-3 4 0,-3 0 0,1-1 0,0-4 0,3-5 0,4-9 57,-8-1 0,4-10 0,-1 0-370,0 1 0,1-1 0,-5 0 313,-9-1 0,-8-1 0,2 0 0,8-2 0,3 1 0,2-1 0,-7-2 0,0 0 0,0 0 0</inkml:trace>
  <inkml:trace contextRef="#ctx0" brushRef="#br0" timeOffset="-167576.73">4890 6329 6747,'3'6'2473,"0"-1"-1981,-3-5 1519,0 0-552,14 50-434,-6 5-917,0-19 0,-1 2-10,-2 20-9,-4-30 40,-1 19 246,0-26-322,0 11-53,0-33-607,2-23 330,5-14 177,-1 8 1,2-2-8,6-19 10,3 5-318,9 14 412,-5 27-16,5-2 134,-8 32 128,-10 3 160,-1-8-394,-4-2-1522,3-43 1538,8-12 266,-1-3 405,6 2-582,-11 30 1017,8 17-865,-7 5-198,6 15-68,-4-3-950,6 26-1867,4-3-1184,3-3 4001,-2-23 0,-12-21 0,-4-6 0</inkml:trace>
  <inkml:trace contextRef="#ctx0" brushRef="#br0" timeOffset="-167293.73">5398 6456 1012,'16'7'3329,"-2"-1"-708,-14-6-2957,0 0 1212,23-19-747,-17 10 167,17-19-69,-22 17 1552,-8-7-118,-18 8-1512,-11 14-6,0 4 3105,1 32-3552,28-10 1,7 1-1196,12 27 648,6-3-784,27-28-2423,8-37 4058,-17 3 0,4-10 0,-33 10 0</inkml:trace>
  <inkml:trace contextRef="#ctx0" brushRef="#br0" timeOffset="-167027.73">5609 6392 8097,'6'11'4606,"-1"-3"-3721,-5-8-322,-11 41-1014,7-7 219,-7 19-158,13-22-61,3-20-428,5-2 42,3-8-2992,0-12 3630,0-5-212,-1-18 1102,0-5-316,-4 12 205,4 3 238,-4 33-2969,1 3 1417,9 23 43,-6-15 2186,5 12-2707,-7-19-157,-1-2 1369,0-3 0,-4-4 0,0-2 0</inkml:trace>
  <inkml:trace contextRef="#ctx0" brushRef="#br0" timeOffset="-166727.73">5842 6414 6865,'9'3'4964,"-1"0"-4384,-1 43-1305,1-17 725,2 25 274,-3-31 54,-6-18 61,0-5-834,0-12 137,1-2 36,5-20 1283,22-13-588,-12 18 191,17-4-147,-26 37 104,5 12-571,-6 0-1636,5 30-4750,-6-3 6324,0 4 0,-4-18 0,-2-19 0</inkml:trace>
  <inkml:trace contextRef="#ctx0" brushRef="#br0" timeOffset="-165909.73">5270 7112 747,'-21'-9'4771,"3"1"-1615,18 8-2525,-34 23-2372,22-13 1949,-29 28-281,36-21 1039,3 3-1003,7-6 1619,4-6-1654,3 1-489,39 16 300,-15-2 343,15 5 4167,-33-4-3854,-21-13 350,-20 11-860,-5-9-389,-7 2-1754,3-10 1410,15-16 0,4 7 0,7-8 0</inkml:trace>
  <inkml:trace contextRef="#ctx0" brushRef="#br0" timeOffset="-165709.73">5398 6964 11807,'7'11'1204,"-2"-2"-6565,-5-9 5874,0 79-1380,5-45 0,0 1 605,-2 18 0,0 0-124,5-13 1,1-4 385,2 6 0,-4-13 0,-2-6 0</inkml:trace>
  <inkml:trace contextRef="#ctx0" brushRef="#br0" timeOffset="-165555.73">5355 7239 6330,'6'7'504,"-2"-1"1916,-4-6-3328,0 0 113,50-18-325,-26 10-1232,18-6 1,1-1 2351,-16 6 0,7-2 0,-26 9 0</inkml:trace>
  <inkml:trace contextRef="#ctx0" brushRef="#br0" timeOffset="-164976.73">5673 7133 7514,'8'1'2655,"-1"0"-1882,-7-1 806,0 0-5612,-29 25 4038,19-11 928,-24 26-1664,29-9 286,2-9-502,7 3 421,1-20-96,4-1 31,-2-4 2463,9-21-1242,-9 5-165,6-14 537,-14 11 9,-1 8-1210,0 4 31,0 3 723,2 5-382,0 4-10,1-1-91,1 5-72,0-3-72,1 1-164,1-1-1332,8-3 1414,-2-17 283,2 3 53,-5-15-19,-6 8-3163,-1-19 3084,-2 13 12,-4-24-68,-1 26-137,-4-9 145,2 10 692,-11-14-874,12 20 146,-7-8 493,15 28 1229,8 31-1478,1 6-180,5 16 3054,1-10-3118,-1-12-1042,9 6 1,3 1-1902,7 6 2943,-9-11 0,-1-5 0,-7-15 0,-15-16 0</inkml:trace>
  <inkml:trace contextRef="#ctx0" brushRef="#br0" timeOffset="-159458.73">5906 8530 7184,'2'10'2341,"1"-3"-1476,-3-7 45,0 0-420,4 9 0,-2-7 821,2 7-1168,-5-10 252,-16-7-225,-7-4 34,-15-10 1,-3-5-132,14 7 0,0-1-800,-11-8 0,4 0 727,0-9 73,14 10-2842,3 0 2965,-4-18-196,10 18-123,-1-28-98,15 28 95,2-5 343,19 0-340,1 15 5,13-3 90,-11 13 3115,-2 9-2362,2 32-190,-18-2-208,-2 24-3343,-15-24 3139,-6-5-81,10-19-711,8 0 257,33-6 367,-9 2 9,31 6 137,-27 6 666,0 8 737,-29 20 1879,-28 1-4363,5-20 0,-1-1-4028,-17 5 5008,13-14 0,21-12 0,2-1 0</inkml:trace>
  <inkml:trace contextRef="#ctx0" brushRef="#br0" timeOffset="-159107.73">5609 8932 10759,'5'6'1885,"-1"-1"-5637,-4-5 4869,40-17-1117,-6 5 273,3-2 1,3-1-274,-6 3 0,0 1 53,5-3 1,4 0-7,1 0 1,4-1 0,6-1-48,-9 4 0,6 0 0,3-1 0,0 0 0,-2 1 0,-6 0 0,8-2 0,-4 0 0,2 0 0,-5 4 0,0-1 0,0 1 0,0-1 0,-1 1 0</inkml:trace>
  <inkml:trace contextRef="#ctx0" brushRef="#br0" timeOffset="-150940.73">5482 9017 11978,'10'6'119,"19"-12"0,3-7 91,4-1-780,6-4 0,2 0 661,-14 7 0,-1 1-1244,5 0 0,0-1 1153,3 1 0,0-1-2,1 1 1,3-1-616,11-1 0,6 0 0,-6 0-271,-11 4 1,-1-1 887,6 0 0,4-1 0,-13 3 0,-19 5 0,-6 1 0</inkml:trace>
  <inkml:trace contextRef="#ctx0" brushRef="#br0" timeOffset="-150740.73">5376 9165 13597,'46'-12'207,"1"0"1,-1 0 0,0-1-1,9-2 1,0 1 0,6-4-922,-14 4 1,6-2 0,2-2 0,1 1 0,-3 0 0,-5 2 287,1 0 0,-4 1 1,-1 0-1,3 0 1,8-3-1,7-2 0,-1 0 1,-4 2-1,-12 3 1,-8 4-1,0-1 1</inkml:trace>
  <inkml:trace contextRef="#ctx0" brushRef="#br0" timeOffset="-148005.73">5503 9737 2226,'-54'-13'680,"0"0"1,8 2-1,1 0-239,-6-1 1,0 0-58,10 0 0,0 0 291,-2-1 0,0-1-419,1-2 1,0-1-82,3 1 0,-5-5 23,6-2 1,-6-7 0,-3-3 0,1-2 0,3 0-228,6 2 0,4-1 1,0-1-1,-1-1 1,-1-2 28,0 3 1,-1 0 0,-2-1 0,1-2 0,0-2-1,2-2 1,4-2-49,4-2 0,1-3 0,3-4 0,1-1 0,1 0 0,2 1 0,1 2 1,1 4 161,-1-3 1,1 4-1,3 1 1,1-2 0,0-7-68,4 5 1,0-6-1,1-3 1,0-3 0,2 0-1,0-1 1,3 3-1,1 3 1,3 4-49,2-11 1,4 7-1,3 1 1,2-1-1,4-7-17,-3 16 0,2-2 0,1-4 1,3-2-1,0-1 0,1 0 0,1 0 1,0 1-1,-1 3 0,0 3 0,-1 3-32,5-9 1,-2 5-1,0 3 1,1 1-1,4-1 1,4-4 11,-1 7 0,4-3 1,4-3-1,1-1 1,3 0-1,-1 2 1,0 1-1,-1 4 1,-3 5-1,-3 5-203,11-7 1,-4 9 0,0 3 0,5-2 216,-5 0 0,1-1 0,3-1 0,2 1 1,3 3-1,4 4-50,-6 9 0,4 3 0,4 2 1,2 2-1,1 2 0,-1 1 1,-2 0-1,-3 1 0,-4 0-47,6-2 1,-7 2-1,-1 1 1,3 1 0,7 1 95,-7 2 1,6 0-1,6 0 1,2 1 0,1 1-1,0 0 1,-2 2 0,-4 1-1,-5 2 1,-7 1-67,12 7 0,-10 3 0,-3 2 0,3 2 93,1-1 0,1-1 1,1 3-1,0 3 0,1 7-2,-10-1 0,2 5 1,1 5-1,-1 2 1,0 1-1,-2-1 1,-2-1-1,-4-5-35,4 3 1,-6-3 0,0-1 0,-1 1-1,4 6 19,-2-3 0,3 4 1,2 4-1,1 1 0,-2-1 1,-2 0-1,-4-3 0,-6-4 28,0 8 0,-6-5 0,-4 0 0,0 0-53,1 3 0,-2-1 1,0 1-1,-2 0 25,-1 1 1,-2-1 0,0 1 0,-2 0 15,0-2 0,0-1 0,-4 2 0,-3 7 51,-6-7 1,-2 5 0,-4 5 0,-1 2 0,-1 0 0,-1-2 0,0-2 0,2-6-8,-2 4 1,1-6 0,-1-2 0,-1 1 0,-2 6-12,0-4 1,-1 4 0,0 3-1,-2 1 1,-2 0 0,0-2 0,-2-3-1,-1-5 155,-9 5 0,-3-4 0,-1-3 1,-1-3-1,2 0-55,-1 1 1,1-2 0,-1 0 0,-2 1 23,3-2 1,-1 0-1,-2 2 1,-4-1 0,-5 1 4,5-10 0,-5 0 1,-5 2-1,-1-1 1,-2 0-1,0-1 0,2-2 1,3-1-1,5-2-162,-6 3 0,5-3 0,2-2 0,-2 0 0,-8 3-28,11-7 0,-4 3 0,-4 1 1,-2 1-1,-2 1 0,0-1 1,-1-1-1,2-2 0,1-1 1,4-4-1,3-3-38,-16 3 0,7-5 0,1-4 1,-3-3-1,-5-4 66,13-2 0,-4-4 0,-4-3 0,-2-1 0,-1-2 0,1 0 0,1 0 0,2 1 0,4 2 0,5 1 0,-9 2 0,6 3 0,3 0 0,0-2 0,-4-4 0,-6-12 0,1 0 0,-1 0 0,0 1 0,1-1 0,-1 0 0</inkml:trace>
  <inkml:trace contextRef="#ctx0" brushRef="#br0" timeOffset="-145921.73">4022 5207 13675,'48'-20'199,"0"0"1,1 1-1,2 0 1,4-2-200,-16 4 0,4-3 0,3-1 0,2-2 0,2 1-1217,-2 3 1,2-1 0,3 0 0,1 0-1,1-1 1,-1 2 0,-2-1 1216,-2 2 0,0 0 0,-1 0 0,0 1 0,0 0 0,0-1 0,0 1 0,7-4 0,2 0 0,0 0 0,-2 1 0,-2 0 0,-4 2 0,0 1 0,-1 1 0,0-1 0,1 0 0</inkml:trace>
  <inkml:trace contextRef="#ctx0" brushRef="#br0" timeOffset="-144856.73">3620 3302 12946,'3'-1'2129,"0"0"-1853,-11 29 0,-6 15-201,3 15-413,-1-12 0,-3 8 1,3-5-95,4-14 1,0-1-2161,-9 20 1,-2-5 2591,-3-17 0,0 3 0,10-24 0</inkml:trace>
  <inkml:trace contextRef="#ctx0" brushRef="#br0" timeOffset="-144705.73">3344 3577 12258,'2'4'1420,"-1"-1"95,-1-3-723,80 34-1209,-47-22 0,2 0-9,17 9 0,2 0 426,1-7 0,-9-4 0,-20-5 0,22 3 0</inkml:trace>
  <inkml:trace contextRef="#ctx0" brushRef="#br0" timeOffset="-144555.73">3852 3662 9609,'7'3'-555,"-1"-1"544,-6-2-308,0 0-744,54 15 0,-40-11 0,40 11 1</inkml:trace>
  <inkml:trace contextRef="#ctx0" brushRef="#br0" timeOffset="-144271.73">4128 3027 12126,'21'9'1030,"-3"-2"-550,-18-7 239,0 0-6648,75 74 4876,-43-50-539,2 4 1,8 5 0,-8-10 1806,-5-15 0,5 1 0,-26-9 0</inkml:trace>
  <inkml:trace contextRef="#ctx0" brushRef="#br0" timeOffset="-144087.73">4530 2900 11686,'9'8'2006,"-2"24"1,-2 5-1707,-3 6-1771,1 8 1,-1 13 0,0-6 1470,-2-14 0,-1 2-473,-4 0 0,-2 11 1,-2 2-1,0-3 1,1-9-324,-1 2 1,-3-2 795,-2 3 0,-4 8 0,0-3 0,4-15 0,-1-7 0,-9 13 0</inkml:trace>
  <inkml:trace contextRef="#ctx0" brushRef="#br0" timeOffset="-143785.73">3302 4255 12112,'8'7'1123,"40"-14"-781,-8-6-1551,2-1 0,6-1 1438,-8 1 1,11-3-132,-17 6 1,7-3 0,6-1 0,5-2 0,3-1-1,3-1 1,2 0 0,-1 0 0,-1 0 0,-3 1 0,-3 2-1192,2 0 1,-2 0 0,0 0 0,-1 1-1,-1 0 1,2 0 0,0-1 0,2 0-1,2-1 982,-2 1 0,2-2 0,3-1 0,1 0 0,1 0 0,0 0 0,0-1 0,-2 1 0,-1 1 1,-3 1-1,-3 1 0,-3 1 0,12-3 0,-1 1 0,-4 1 0,-5 2 0,-4 1 0,-7 1 0,7-1 1,0-1-1</inkml:trace>
  <inkml:trace contextRef="#ctx0" brushRef="#br0" timeOffset="-137602.73">5143 8890 8843,'-28'-51'-434,"8"9"434,1 6 0,-1-6 432,6-5 0,3-5 1,1 2-356,-1 1 0,6-5 149,9 8 0,4-10 1,4-6-1,2 0 1,1 4-1,-2 10-172,2 3 0,1 8 1,7-5-104,4 0 0,8-6 1,4-3-1,1 2 1,-1 6-1,-3 11-49,15 1 0,7 15-13,-16 13 0,10 4 0,6 3 0,2 3 1,-1 2-1,-5 0 0,-8 1-1066,7 7 1,-8 2-1,5 5 1145,-5-5 1,5 3 0,3 2 0,-1 2 0,-4 2 0,-9 1-44,-5 8 0,-7 2 0,-4 2 0,-1-2 350,3 1 0,-2-1 0,-6 9-275,-10 2 0,-6 10 0,-3 6 0,-3 0 0,-1-4 0,-1-9 388,-2 0 0,-3-7 0,-7 5 100,-2-8 0,-5 6 0,-4 4 0,-3-1 1,-1-2-1,1-7 0,3-10-724,-8-4 0,1-10 1,-3 0 368,-2 5 0,-3 1 0,-4-3 0,-3-7 57,4-9 0,-5-6 1,-2-3-1,-1-3 1,4 0-1,5 1-132,-7 0 1,6-2 0,-5-2-59,6 2 0,-7-2 0,-2-1 0,1 0 0,5-3 0,10-1-590,-8-17 1,9-3 550,-1 0 0,9-13-235,21 4 0,7-13 1,4-9-1,4-3 1,1-1-1,1 6 1,-1 8 70,-1 4 0,2 6 0,2 0 0,4-7 143,0 6 0,2-6 1,3-6-1,1-2 0,3 0 1,0 2-1,2 4 0,0 8 1,0 8 212,18-8 0,3 14 1,13 6-291,-16 14 1,7 2 0,8 3 0,3 1 0,4 2 0,-1 2 0,0 1 0,-3 0 0,-6 2 0,-7 0 103,14 1 1,-10 4-1,0 2 1,7 2 32,-5-2 0,9 0 0,5 1 0,1 1 0,-2 3 0,-5 2 0,-10 4 0,-12 4 119,-2 24 0,-17 8 1,-5-1 284,0-13 1,-4-1 0,-10 6-75,-11-1 0,-9 7 1,-6 5-1,-4 1 1,-2 0-1,2-5 1,4-8-132,0-2 1,3-6 0,-3-2-1,-4 6-180,0-4 1,-6 4 0,-2 4-1,-3 1 1,0-1 0,2-4-1,2-4 1,4-7-110,-6 2 1,3-9-1,-6 2 90,-1-1 0,-10 2 0,-3 1 0,0-1 0,4-2 0,10-4 0,-7 4 0,2-2 0,-2-3 0,-1 0 0,1 0 0,0 0 0</inkml:trace>
  <inkml:trace contextRef="#ctx0" brushRef="#br0" timeOffset="-132436.73">4763 6837 7002,'17'2'1540,"-4"0"1393,-13-2-1536,0 0-1313,158-34-29,-119 27 0,3-1-75,2 0 1,11-2 0,3-1 0,-2 0 0,-8 3 352,8-1 0,2 2-1349,-16 2 1,9-1 0,6 0 0,1 0 0,-1 0 0,-3 1 0,-8 0 1003,11 0 1,-8 1-1,6 0 1,-2-1-1,8-1 1,0 0-1,-6 1 1,-14 2-1,5 1 1</inkml:trace>
  <inkml:trace contextRef="#ctx0" brushRef="#br0" timeOffset="-132185.73">4953 7662 15627,'5'10'434,"28"-15"0,21-12-766,-11 4 0,10-3 0,6-2 0,1-1 1,-1 1-1,-6 1-1766,2 0 0,-5 1 1,1 0-1,6-1 2098,-3 2 0,7-3 0,5 0 0,-1 0 0,-4 1 0,-7 3 0,-12 3 0,-2 2 0,-6 3 0,8-2 0,-1 0 0</inkml:trace>
  <inkml:trace contextRef="#ctx0" brushRef="#br0" timeOffset="-123298.73">5884 9377 11566,'-2'-11'2854,"0"3"-2389,-35-5 338,15 7 71,-29-10 41,24 9-262,4 1 184,3-6-1033,45-6 17,8 1 1,10-3 0,4 1 73,-7 4 1,4 0 0,0 1 0,3-1-200,-2 0 1,3-1-1,0 0 1,-1 1-1,-6 2-361,4 0 1,-5 3 0,-5 2 1011,15-2-1079,-76 22 0,-30 8 0,1 0 771,6-3 0,-8 1 213,18-6 1,-9 2 0,-6 2 0,-3 1-1,-1-1 1,3 0 0,3-2 0,8-1-37,-22 4 1,8-3-1,11-1-1854,-2 12 1122,76-30 1,27-9 503,-16 5 1,9-1 0,8-3 0,3 0 0,2 0 0,-1 0-1,-5 1 1,-7 2-31,4-2 0,-6 1 0,-1 1 0,7-1-602,0 1 0,10-2 0,3-1 0,1 1 0,-6 3 0,-8 2 0,-14 5 543,10 13 182,5-12 0,10-2 0,-32 5 44,-45 6 0,-28 5 0,-19 3 1,-10 2-1,-3 0 0,6-1 1,13-4 204,6-1 1,5-1-1,2-1 1,-7 1-233,-5 1 0,-11 3 0,-2 0 0,4-1 0,12-3 0,18-4-580,15-3 96,51-13 231,17-3 0,15-4 0,-2 0 156,-19 4 0,-2 1 0,9-3-1,-5 1 0,10-2 0,6-2 0,4-1 0,-1 0 0,-2 0 0,-6 3 0,-10 2 0,7-2 0,-9 2 0,6-1 0,5-2 0,0 1 0,0 0 0,0-1 0,0 1 0,0-1 0</inkml:trace>
  <inkml:trace contextRef="#ctx0" brushRef="#br0" timeOffset="-120398.73">5080 9419 13423,'3'5'818,"-1"-1"-664,-2-4 588,51-16-4028,-13 4 3933,8-3 0,13-3 0,0-1-475,-9 3 1,-1 1 0,2-1-163,-6 1 0,0 1 1,3-1-1,3-1-33,-5 2 1,2-1 0,2 0-1,3-1 1,0 0 0,3 0 22,-3 1 0,3-1 0,3-1 0,1 1 0,-1-1 0,-1 1 0,-2 1 0,-4 0 0,8-2 0,-5 1 0,-1 0 0,0 1 0,2-1 0,-6 2 0,0 0 0,0 1 0,-1-1 0,1 1 0,0-1 0,0 1 0</inkml:trace>
  <inkml:trace contextRef="#ctx0" brushRef="#br0" timeOffset="-115160.73">5503 6583 0,'3'20'1468,"0"-4"1507,-3-16-528,0 0 1535,-65 26-3606,22-14 59,1 4 1,-4-1-333,9-8 1,1-2-506,-16 2 573,12-3 1,-6-2 0,3-1-385,7-1 0,-1-2 360,-11-2 1,-5-2 0,5 0-60,10-3 0,2-1 46,-4-1 1,-4-3-1,2-5 143,-5-14 1,1-6-1,5-1-239,11 9 0,4 0 1,1-3-66,-8-7 1,1-4 0,19 1-49,25 2 1,17 1-1,9 3 50,0 9 1,7 3-1,4 2 1,3 0-1,-2 0-411,0-2 1,1 1 0,0 0-1,1 1 1,2 1 420,-5 3 0,1 1 0,0 0 0,2 2 0,-2 1 0,0 3-29,5 0 0,-1 2 1,-1 2-1,1 3 1,0 5-384,0 4 0,2 4 0,-1 4 0,-2 2 0,-1 3 343,-5 0 1,-1 3-1,-1 3 1,-2 1-1,-1 2 84,1 2 0,1 3 0,-2 2 0,-6 1 0,-7 1 27,-1 13 0,-10 2 1,-16 2 328,-14-10 0,-11 4 0,-8-1 0,-3-2 0,3-6-63,-9 1 0,-1-7 1,-4 2-229,8-3 1,-2 4-1,-2 0 1,-1-2-1,0-7-5,-5-5 0,0-5 1,-2-4-1,-3-1-212,-3-2 0,-4-2 1,-1-2-1,1 0 0,3 0 166,3 1 1,4-1 0,-1 0 0,-4-1-7,2-3 0,-4 0 0,-3-2 0,2 0 0,4-1 0,9-1-8,-16-6 0,7-3 168,7 2 0,-1-2 1,5-1-194,-6-1-1,19-8-217,36-1 1,18-11-1,14-6 1,9-6-1,6-1 1,2 0 0,-2 3-1,-5 5 1,-11 8 182,10-6 0,-6 9 1,11-5 66,-15 10 1,6-6 0,5-4 0,5-2 0,2 0-1,1 0 1,0 3 0,-1 4 0,-3 5 0,-4 9-1,-5 8-169,9 11 1,-4 12 0,-3 8 0,-3 4 0,0 1 466,2 3 0,-1 4 0,-3 3 0,-3 3 0,-6 0 42,-2 6 0,-5 3 1,-6 1-1,-6 0-237,-5 10 1,-9 0 0,-13-8 38,-10-12 0,-10-7 1,-9-4 76,-3-8 1,-11-4 0,-4-3 0,0-2 0,5-2-373,2 0 0,4-3 1,-1-1-1,-4 1 59,4 1 1,-4 1 0,-3 0 0,1 0 0,3-3-1,4-2-86,1-3 0,4-3 1,1-2-1,0 0-1248,-15-2 1,0-3-1,1 0 1359,0-2 0,0-2 1,4 2-1,9 2 1,2 1-1,2 0 1,-2-4-1,-1 0 1</inkml:trace>
  <inkml:trace contextRef="#ctx0" brushRef="#br0" timeOffset="-99960.73">2117 10922 14535,'9'2'1139,"-2"0"-1102,-7-2 467,0 0 1061,32 37-1498,-11-14-14,10 10 0,2 2-803,1 0 750,-13-13 0,3 1-705,15 13 1,0-2 86,-3-1-679,2 0 1,-4-3-950,-21-18 2295,2 0 0,-10-9 1,-2-2-1</inkml:trace>
  <inkml:trace contextRef="#ctx0" brushRef="#br0" timeOffset="-99755.73">2625 10986 7500,'-7'53'2090,"1"-24"0,-2 2-1375,-6 12 0,-3 2-556,-3 6 1,-3 1-586,2-8 0,-2 1 0,1-2 395,-1 4 0,0 0-148,0-2 0,-1 3 0,5-9-530,0 2 233,-1 6-7877,4-6 8353,9-23 0,-4 8 0,10-26 0</inkml:trace>
  <inkml:trace contextRef="#ctx0" brushRef="#br0" timeOffset="-97259.73">2455 11790 9220,'-4'-6'1908,"-43"15"0,-17 7-1510,25-11 0,-1-1-1879,-7 6 1,-6 2 0,4-3 1682,2-9 0,5-3-55,10 1 0,-4-3-131,-4-7 1,-8-4 0,-1-2-1,5 1 235,-8-3 0,-1-3-225,12 4 1,-7-4 0,-1-3 0,3 1 0,8 2-189,-7-10 0,6-1 165,5 3 0,-1-2 0,4 1 127,1-4 0,7-5-266,11-2 0,4-9 0,3-1 1,2 6-544,4-10 0,4 1 648,1 8 0,2-7 1,3 2-1,5 9 31,18-3 0,7 8 2,-11 11 1,1-1 0,3 2 11,2-1 1,2 1 0,2 1 251,-1 0 1,2 1-1,9 1-277,-6 8 0,9 0 1,4 0-1,3 1 0,-1 1 1,-2 1-1,-6 2 36,6-2 0,-6 1 0,1 2 0,9 4-73,-11 3 0,7 1 0,5 2 0,3 0 0,0 2 0,0 2 0,-5 0 1,-5 3-1,-8 1 38,4 5 1,-9 3 0,-2 2 0,3 3 7,7 1 0,4 1 1,0 3-1,-4 6 1,-10 8-18,-15 3 1,-6 8-1,-4 7 1,-4 1 0,-2 1-1,-2-5 1,2-5 172,0 0 1,-1-6-1,-2 1 1,-3 8-94,-2-5 1,-1 7-1,-1 4 1,-1 3 0,-2-1-1,-2-4 1,-1-5-1,-4-9-217,-10 7 1,-6-10 0,-2 1 231,4-2 0,-1 1 1,-5 0-1,-7-2 46,-2-9 1,-8 1 0,-5-2 0,-2 0 0,0-2 0,3-1 0,6-3-121,-2 2 1,5-4 0,0 0 0,-8 1 26,4-3 0,-7 2 0,-5 1 0,-2 0 0,0-2 0,3-1 0,5-4 0,7-4-43,-11-3 1,8-6 0,-1-2 21,2 3 1,-2 0-1,-1-5 1,-1-8-44,3-11 1,-2-8-1,-1-7 1,1-2-1,4 1 1,5 5 105,-6-6 1,7 2 0,-2-8-73,10 6 0,-5-5 0,-2-5 1,2-2-1,4-1 0,6 1 1,11 4-52,8-8 0,11 1 0,8 0 1,7-5-72,0 13 1,5-4-1,5-2 1,3-1-1,2 0 1,0 1-1,-1 2 1,-3 5 114,5-8 1,-1 5 0,0 1 0,2 2 0,6-3 58,-7 11 0,4-3 0,2 0 0,2 0 0,0 1 0,1 2 0,0 4 0,-1 5-61,12-3 0,0 7 0,1 3 0,-2 3 0,-1 0-41,1 0 0,-2 2 0,0 1 0,2 1 40,-2 0 1,3-1-1,0 1 1,1 6-1,-1 8-9,-3 9 1,2 9 0,0 4 0,-2 3 0,-2 0 0,-6-3 78,9 5 0,-6-1 0,0 7-40,-1-1 0,3 6 0,0 3 0,-7 1 0,-13 1 154,-16 15 0,-15 2 1,-4-2-114,3-11 1,-3-3 0,-3 3 19,0-4 1,-1 2-1,-3 0 1,-7 1-30,-6-4 0,-7 2 1,-4 1-1,-2-1 1,2-3-1,4-3-255,2-1 1,3-5-1,-1 1 1,-4 2 96,-1 1 0,-4 4 0,-3 1 0,0 0 1,1-3-1,3-6-485,-3-2 1,2-4-1,2-3 1,0 0-403,-2 1 0,2-1 1,-3 0 993,-5 1 0,-4 1 0,1-1 0,8-5 0,6-2 0,4-3 0,-9 1 0,0 1 0</inkml:trace>
  <inkml:trace contextRef="#ctx0" brushRef="#br0" timeOffset="-88357.73">6159 11070 12677,'-8'-11'1829,"1"2"-895,7 9 727,0 0-1246,-3-1-121,8 8 147,1 4 85,13 13-260,5 6-145,4 6-1498,-1-3 1,6 6 0,-4-4 1016,-7-8 0,1-1-1227,12 13 0,5 4 0,-6-10-1932,-3-10 3519,22 3 0,-39-23 0,3-4 0</inkml:trace>
  <inkml:trace contextRef="#ctx0" brushRef="#br0" timeOffset="-88157.73">6731 11028 14229,'2'11'1241,"0"-2"-183,-9 24 1,-8 16-1,1-3-946,4-12 0,-2 3-1071,-2 7 1,-4 12-1,-1 4 1,0-2 0,3-9 989,1-9 1,2-4 0,-1 1 299,-1 5 0,-2 3 1,0 2-1,0-1-634,-1 3 0,0 1 0,1-1 0,2-6-143,-1 2 1,1 0-1121,-3 10 1,-1 6 0,6-16 1784,9-23 0,1-3 0,3-16 1</inkml:trace>
  <inkml:trace contextRef="#ctx0" brushRef="#br0" timeOffset="-87940.73">6011 10774 15831,'59'-5'4878,"-11"2"-4797,-9-7 0,6-3 0,-3 0-2911,2 1 0,0 1 2815,-4 1 0,2-1 0,5-1-608,8-1 0,5-1 0,1 0 0,-7 2-766,-12 3 1,-3 1-1,4-1 348,8-3 0,7 0 0,-2 0 0,-9 4 1217,-5 3 0,-8 2 0,3-1 0,-4 3 0</inkml:trace>
  <inkml:trace contextRef="#ctx0" brushRef="#br0" timeOffset="-86406.73">9377 9102 11146,'4'11'4430,"-1"-2"-3623,-3-9 276,0 0-1083,-20 18-98,-1 10 1,-7 13 0,-2 4 0,2-5-555,2-5 1,1-2 0,-1 3-506,-3 5 1,-3 5 0,2-2 0,5-8 324,4-2 0,6-17 253,9-34 1,3 12 0,1-18 0</inkml:trace>
  <inkml:trace contextRef="#ctx0" brushRef="#br0" timeOffset="-86256.73">9038 9144 12599,'2'-6'2367,"0"2"-1914,-2 4-287,102 103-907,-77-81 1,3-1 445,8 10 0,9 8 0,1-1 1,-7-8-893,-3-9 0,-3-4-586,12 6 1,0 0 1231,-8-5 1,-4-1-1,1 0 1,2 2-1</inkml:trace>
  <inkml:trace contextRef="#ctx0" brushRef="#br0" timeOffset="-85405.73">10435 8403 11709,'-34'23'551,"1"-1"1,5-3 0,-4 6-892,4 0 0,-7 8 1,-6 7-1,-3 4 1,-2 2-1,-1 1 1,2-2-1,4-3 1,4-6 383,-2 2 0,5-6 0,1 0 1,-2 1-1,-6 6-136,7-6 0,-5 4 1,-3 4-1,-3 1 1,-1 2-1,0 0 1,0 0-1,1-2 1,3-2-1,3-4 1,5-5 46,-16 13 1,8-7 0,0-2 0,-2 2 24,8-6 0,-1 0 1,0 1-1,-2 1 1,-1 1-1,-1 1 20,2-2 0,-4 4 0,-1 1 0,0 0 0,0 0 0,2-2 0,3-3 0,5-3 0,-12 9 0,7-6 0,-5 5 0,4-3 0,0 0 0,0 0 0,0 0 0,0 0 0,0 0 0</inkml:trace>
  <inkml:trace contextRef="#ctx0" brushRef="#br0" timeOffset="-85186.73">8001 8890 16273,'40'13'56,"3"4"0,10 4 0,0-1-1828,-6-4 0,-1-1 0,5 2 1861,-8-1 1,1 0 0,4 2 0,4 0-1,7 2-54,-16-7 1,4 1 0,4 0-1,4 1 1,2 1 0,3 0-1,0 0 1,2 0 0,-1 0-1,-2 0 1,0-1 0,-3 0-1,-4-1 1,-3-1-318,7 3 0,-5-2 1,-3-1-1,-1 0 0,0 0 1,3 1-1,4 1 0,6 2 282,-16-4 0,4 1 0,3 1 0,4 1 0,3 0 0,1 2 0,2-1 0,2 2 0,0-1 0,0 1 0,0-1 0,-1 0 0,-1 0 0,-2 0 0,-2-2 0,-3 0 0,-4-1 0,-3-1 0,-4-1 0,-5-2 0,22 7 0,-10-3 0,-5-2 0,0 1 0,5 2 0,6 4 0,-1-1 0,1 0 0,0 0 0,-1 1 0,1-1 0,0 0 0</inkml:trace>
  <inkml:trace contextRef="#ctx0" brushRef="#br0" timeOffset="-82504.73">6244 6308 10670,'12'7'3134,"-3"-1"-2238,-9-6 2752,0 0-3242,24-1 84,0 1-358,15 2-104,-7 2-213,3 5 0,1 1-159,-1 0-447,5 4 0,-2-5 791,-15-18 0,-3 11 0,-11-15 0</inkml:trace>
  <inkml:trace contextRef="#ctx0" brushRef="#br0" timeOffset="-82305.73">6604 6202 11453,'4'5'1593,"-22"28"-800,4-10-551,-2 1 0,-1 2-49,-5 12-159,-1 4-29,0 0-428,0 11 1,0 1-6186,3 2 6608,1-9 0,5-7 0,12-24 0,2-15 0</inkml:trace>
  <inkml:trace contextRef="#ctx0" brushRef="#br0" timeOffset="-82105.73">6159 6117 14103,'-8'7'1403,"-17"32"-1002,14-14-314,1 15 1,1 11 0,3-6-671,6 14-5,4-16 0,2 6 1,5-10-932,17-4 1519,7-8 0,1-4 0,-11-7 0,20 2 0</inkml:trace>
  <inkml:trace contextRef="#ctx0" brushRef="#br0" timeOffset="-81804.73">6181 6075 11731,'-8'-6'2333,"3"2"-804,5 4-443,0 0-1032,14 0-133,8 1-442,8-1-235,3 1 756,-2-3 0,-1-1 0,-6 2 0,23-3 0</inkml:trace>
  <inkml:trace contextRef="#ctx0" brushRef="#br0" timeOffset="-81552.73">6604 5990 12756,'32'12'1237,"0"0"0,-6 15 0,0 3-1205,15-5 0,-3 7-109,-21 9 0,-6 12 0,-4 2 0,-3-9-20,-2-4 1,-5 0-1698,-4 7 0,-3 9 0,-4-1 1,-1-12 987,-3-15 1,-5-4 625,-7 6 1,-4 1-1,4-6 1,0-5-1,-12 4 1</inkml:trace>
  <inkml:trace contextRef="#ctx0" brushRef="#br0" timeOffset="-80589.73">6138 6985 16439,'-4'44'-106,"0"-1"0,-1 1 1,-5 5-1,9-5-1250,40-3 1,9-10-549,-6-12 1637,9-5 0,-2-5 1,-26-10-1,6-5 1</inkml:trace>
  <inkml:trace contextRef="#ctx0" brushRef="#br0" timeOffset="-80354.73">6519 6964 7963,'-9'-1'2209,"1"1"305,8 0-2340,0 0-1330,60 28-4025,-28-16 4542,2 5 1,-2-4 77,-13-10 1,-16-4-1,-2-1 1</inkml:trace>
  <inkml:trace contextRef="#ctx0" brushRef="#br0" timeOffset="-80204.73">6689 6858 11686,'9'7'2045,"-1"-1"-1057,-8-6-302,0 0-4579,-3 93 3840,1-51-256,0 3 0,0 9 0,-3-4 336,-4-4 0,0-4 0,5-9 0,-1-1 0,-11 24 0</inkml:trace>
  <inkml:trace contextRef="#ctx0" brushRef="#br0" timeOffset="-79205.73">7112 6858 12227,'5'7'969,"-2"-1"-364,-3-6-1191,28 125-1482,-34-79 1,-1 2 1349,11 3 0,5 4 1,-9-4 717,-20 0 0,-4-11 0,9-18 0,-6 3 0</inkml:trace>
  <inkml:trace contextRef="#ctx0" brushRef="#br0" timeOffset="-78456.73">6308 6943 9928,'-10'-8'1456,"3"2"-1084,7 6 2255,0 0-1260,-41 48-1146,25-27-503,-10 27 1,5 2-307,21-22 130,6 4 1,5-4-227,13-16-905,15-1 0,2-2 1589,-13-1 512,6 0 1,-10 1 77,-24-1 598,-38 25-1541,20-21-2190,-30 17 2543,35-26 0,2 0 0,6-2 0</inkml:trace>
  <inkml:trace contextRef="#ctx0" brushRef="#br0" timeOffset="-78087.73">6371 6964 3623,'10'6'1044,"-2"-1"1791,-8-5-2641,-7 75-446,7-40-838,4 7 1,1 11 0,1-11 442,6-5 774,3 3 0,-2-15-1057,-6-59 925,-1 17-15,-5-38 533,-1 15 24,0 9 1033,1-9 1,0 1-1020,1 9 1355,6-26-2068,-1 50-34,37 29 163,-22-5 0,2 2 1,-2 3 127,-6 13 152,-8-9-379,-19 7 1,-9 0 131,-15-5 0,13-4 0,0-4 0,-4-13 0</inkml:trace>
  <inkml:trace contextRef="#ctx0" brushRef="#br0" timeOffset="-69951.73">9483 10224 10948,'6'4'1012,"-2"-1"231,-4-3-314,0 0 205,-8 39-966,0-18 70,-3 14 0,-1 1 70,-4-1-1409,-2 6 0,-4 11 0,2-8 991,7-15 1,0 0-64,-6 15 1,-2 6-1,3-10 721,4-10-10088,-7 11 9175,13-37 1,-2 8 0,9-20 0</inkml:trace>
  <inkml:trace contextRef="#ctx0" brushRef="#br0" timeOffset="-69701.73">9208 10414 13008,'0'4'3750,"36"35"-3680,-17-18-51,10 10 1,2 1-20,-1-3-246,3-5 1,7 4 0,-4-5-251,6 4 170,5 1 0,-4-4-1968,-27-18 1446,-9-3 0,-1-2 0,-6-1 0</inkml:trace>
  <inkml:trace contextRef="#ctx0" brushRef="#br0" timeOffset="-68787.73">8784 11113 6739,'6'2'6459,"-1"0"-5413,-8 33 1,-10 13-892,-3-20 0,-5 0-183,-7 9 0,-7 7 0,-2-1 0,3-7-84,-5-4 0,-2-5-313,-2 0 0,-5 1 1,6-8 169,10-9 0,2-5-1000,-13 0 0,-2-3-877,1-6 0,0-2 2132,-3-2 0,5-1 0,0-11 0,22 7 0</inkml:trace>
  <inkml:trace contextRef="#ctx0" brushRef="#br0" timeOffset="-68398.73">7938 11324 7962,'1'9'4279,"0"-2"-3991,-1-7 337,0 0-193,-27 70-281,17-41-1538,-6 13 0,1-2 1547,9-18-1759,0 3 1775,3-8 173,0 13-358,4-20-80,1 6 1147,14-13 1035,-1-1-2175,26 1 46,-22-2 3396,12 2-3355,-24 0 183,22 17-197,-14-9-78,27 17-3759,-10-15 0,0 0 3846,7 1 0,17 5 0,-47-18 0</inkml:trace>
  <inkml:trace contextRef="#ctx0" brushRef="#br0" timeOffset="-60732.73">4614 7027 12238,'7'11'2817,"-1"-3"-2150,-6-8 173,0 0 75,6 0-184,6-2-473,0 2 226,8-4-3705,-9 1 3557,15-3-207,3-2-82,15-5-54,-13 4 0,2-2-34,1 0 1,-1 1-149,-3 0 1,0 0 180,26-6-8,-15 6 0,6-1 0,1 0 22,-3 2 1,0 0 0,1-1 578,10-1 1,2-2 0,0 1-571,-4 1 0,0 1 0,1-1-48,-12 2 0,2-1 0,-1 0 0,1 0-746,1 0 0,1 0 0,0 0 1,-1 0 733,-1 0 0,1 0 0,-2 0 0,0 1-39,6-2 0,-1 1 0,-2 1-627,-4 1 1,0 0 0,-3 1 708,4-2 1,0 1-440,18-3 1,-7 0 361,-23 5 345,6-2-252,-24 5 1642,-3 1-1653,-8 1-1361,-3 1-2154,-10 0 4318,1 0-806,-19 2 0,18-2 0,-6 2 0</inkml:trace>
  <inkml:trace contextRef="#ctx0" brushRef="#br0" timeOffset="-60063.73">4636 8001 0,'21'1'1548,"6"-11"1,2-2-838,1-4-519,3-2 0,4-1 843,8-2 1,0 2-1001,-7 3 0,4-1 507,3 0 0,9-2 0,3 0 0,0 1-383,-11 4 0,1 0 0,0 1 0,0 0 0,1 0-106,-2-1 1,1 1-1,-1-1 1,1 1 0,2 0-75,5-2 1,3 1 0,0-1 0,1 1 0,-2 1-185,-3 0 1,-1 1-1,1 1 1,-1-1 0,-1 1-560,8-3 1,-1 1-1,-1 0 1,0 0 404,-1 0 0,1 1 0,-3 0 0,-7 1-563,10-2 1,-18 2 563,-29 5 1,1 0 0,-19 5 0</inkml:trace>
  <inkml:trace contextRef="#ctx0" brushRef="#br0" timeOffset="-52597.73">30755 16319 2397,'-53'-28'1677,"22"12"-1449,2-4 0,0 0 2,1-3-93,-1-2 810,6-2 1,-4-8-1,2 0-575,-3-15 1,2-1-461,1 10 0,-1-1 0,4-2 109,6 2 1,4 0-1,3-3-24,4-8 0,4-2 1,0 2 28,-1-4 1,2-2 109,2 14 1,3-6-1,0 2 1,2 8 98,2 4 1,3 2-38,2-3 1,4-2 0,-1 3-888,0 5 1,4 0 901,12-9 0,7-4 0,-1 5-265,-5 7 1,4 2 61,-1 1 1,6-2-1,1 0 1,-4 4-30,9-1 1,1 3 6,-6 4 0,5-2 0,2 2 1,-5 2-29,-5 4 1,-2 2 0,5 0-390,6 1 1,7-1 0,3 1 0,-1 2 0,-7 1 326,-1 2 0,-5 2 0,6 1-63,0 0 1,7 1-1,2 0 1,-2 2-1,-9 1-14,-4 3 1,-6 1 0,2 1-48,11 1 0,3 1 1,-6 1-8,2 3 1,-4 2-19,-4-1 1,2 4 138,0 5 0,3 3 0,-4-1 452,-2 0 0,-1 3-128,5 7 1,5 6 0,-9-2 469,-13-5 0,-4 2-589,2 8 1,1 5-1,-5-2-470,-3-1 1,-4 3 337,-3 1 1,-1 7-1,-2 2 1,-1-7 540,-1 6 1,-3 0-494,-2-6 0,0 5 0,0 1 0,-3-5 100,-3-6 0,-2-4 1,1 0 40,0 1 0,0-2 0,-2 1 76,-5 3 0,-1 0 0,-3-4-352,-9 5 1,-2-3 277,1 0 1,-5 0 118,-8-6 1,-5 0 0,2-4 335,5-6 1,-2-1-534,0 0 1,-4 1 0,0-2-357,3-6 0,1-1 1,-2-2 351,-5 3 1,-1-2 0,-1 1-214,1-1 0,-1 0 1,-2 0 305,3-3 0,-3 1 0,0-2 0,5-1-19,-13 2 1,1-1-110,9-2 1,-4 0 0,-1-1-1,5-1-35,-10 1 0,-1-1-88,2-2 0,-8 0 0,-1-1 0,8-1-155,13-2 1,5-1 0,-3 0 213,-4 1 0,-4-1 1,1-1-1,2-2 160,2-4 1,2-1 0,1-2-256,-1-3 0,1-2 0,0-1-138,1 2 0,1 0 1,-1-7 147,-4-10 0,-1-8 0,1-4 0,6-1-63,9 3 1,5-1-1,2-3 1,-1-1 394,-1 1 0,-2-3 0,1-1 0,2 1 1,5 1-271,1 0 0,4 0 0,3 1 0,5-2-20,7-6 0,5-4 0,5 2 0,1 4 72,3-1 0,4 4 0,3-2 29,-3 9 0,3-4 0,1 0 0,0 2 1,1 4-250,8-8 0,1 6 1,1 0 197,2 1 1,2 2-1,-1 3-1,5-1 1,5 1-122,-8 9 0,6-1 0,4-1 0,2 0 0,-2 3 109,-4 5 0,0 1 1,1 1-1,0 1 0,1-2-195,5-4 0,2-1 0,1 0 0,-2 2 0,-2 4 198,3 3 1,-2 2-1,-2 3 1,-6 3-42,8 1 0,0 6-16,-10 4 1,7 4-1,2 1 1,-1 1 0,-6 0 56,1 0 0,-4 0 0,4 2 32,-1 1 0,4 0 0,2 2 0,-4 1 0,-7 1-5,8 10 1,-7 3 4,0 2 0,-2 3 10,-2 3 0,-4 2-10,-2-1 0,-4 8 119,-10 5 1,-2 11 0,-3 1 0,-2-6 115,-1-12 0,-3-5 0,-1 7-187,-2 3 1,-1 9 0,-2 2 0,-2-4 0,-2-10-9,-8 5 1,-5-4 113,-2 1 0,-4 3 1,-6-2 47,-3-10 0,-5-1 1,-4-1-1,0-1-82,-3 1 1,-1-2-1,-2 0 1,0-1-172,0 0 0,0 0 1,-1-2-1,2-4-3,-5 0 0,0-5 0,-5-2-484,8-6 0,-6-1 1,-2-1-1,3-1 0,5-1-60,2 0 0,4-1 0,-6 0 598,2-1 0,-9 2 0,-3 0 0,2 0 0,6-2 0,10-3 0,6-2 0,4-1 0,-11 1 0,0 0 0</inkml:trace>
  <inkml:trace contextRef="#ctx0" brushRef="#br0" timeOffset="-51879.73">26056 10351 12431,'8'15'756,"-2"-3"-756,-6-12 73,22 36 25,-8-16-98,2 5 0,1 1-329,3 1 320,0-1-3316,1-2 1497,20 13-6039,-11-16 7867,7 3 0,-24-20 0,-10-5 0</inkml:trace>
  <inkml:trace contextRef="#ctx0" brushRef="#br0" timeOffset="-51692.73">26501 10308 11390,'4'7'2921,"-1"-1"-2403,-3-6-45,-30 35-2165,13-9 0,-1 2 1759,-7 6 1,-2 5-31,2 4 0,0 5 1,1-2 347,-1 4 0,1 0-477,5-11 1,-1 2-1,2 0-1262,0 1 1,2 0 0,1-5 759,5-8 0,0-1-158,-5 15 0,2-1 752,1 14 0,7-32 0,0 10 0</inkml:trace>
  <inkml:trace contextRef="#ctx0" brushRef="#br0" timeOffset="-48247.73">25887 10097 10844,'11'3'2133,"-2"0"-1836,-9-3 5592,0 0-5847,3-1 62,8 1-29,29-4-211,-5 1 1,3-1-15,-4 0 0,1 0-88,3 0 0,4 0-2054,2 1 1,3 0-1,-3 2 2292,-2 3 0,0-1 0,19-2 0,-5 1 0,-21 6 0</inkml:trace>
  <inkml:trace contextRef="#ctx0" brushRef="#br0" timeOffset="-44330.73">29655 9864 10300,'3'2'3627,"0"0"-3297,-3-2-122,-42-31-172,27 23 17,-32-24 143,24 34-151,8 3 117,-22 16-47,17-1 14,0 3 0,-1 5-1117,2 6 0,-1 4 0,1-1 991,-2 1 0,1 1-1,0 7 1,-1 5 0,6-8-2279,1 14 2249,6-23 0,3 4-663,5 2 1,2 3 0,1-4 568,-1-8 1,0 0-127,3 14 1,0 6 0,0-8-121,0-1 179,-1 10-347,-7-33-408,-3-9 1466,-3-10-1892,-3-1-530,-1 0 2703,-4-4 1,9 2 0,-1-1 0</inkml:trace>
  <inkml:trace contextRef="#ctx0" brushRef="#br0" timeOffset="-44129.73">29020 10456 11482,'7'6'3828,"0"-1"-3845,18-17 1,9-5-480,4 7 0,1-1 36,5-6 1,1 0-2103,12 6 0,-7 5 1165,-16 2 1038,22-2 1,-43 5 0,-1-1 0</inkml:trace>
  <inkml:trace contextRef="#ctx0" brushRef="#br0" timeOffset="-43891.73">29697 10245 9726,'7'8'5321,"-1"-2"-5108,-6-6-199,0 0 157,-36 32-134,16 11 1,0 4-114,-3-15 1,2 2-506,2 23 1,9-5 393,16-22-74,2 5-3195,32 1-1752,-2-24 5067,12 3 1,-22-19 0,-18-4 0</inkml:trace>
  <inkml:trace contextRef="#ctx0" brushRef="#br0" timeOffset="-43662.73">29887 10266 12524,'7'5'3265,"-2"0"-3007,-5-5-116,0 0-139,38 28 0,-19-14-324,20 13 1,0 1-251,-12-10-54,20 12-1008,-25-18 555,-7-6-431,1 0 1509,-6-14 0,-6 6 0,1-7 0</inkml:trace>
  <inkml:trace contextRef="#ctx0" brushRef="#br0" timeOffset="-43497.73">30141 10266 6456,'5'10'3738,"-2"-2"-2610,-3-8 2911,0 0-3328,-55 45-644,28-22-67,-7 5 0,-4 4-2064,4 1 0,4-3-4996,0-1 7060,1 1 0,5-4 0,17-19 0,2-1 0</inkml:trace>
  <inkml:trace contextRef="#ctx0" brushRef="#br0" timeOffset="-43261.73">30311 10160 11790,'3'8'826,"0"-1"1310,-3-7-1836,0 0 277,42 29-603,-25-2 1,-1 2 2,10-3 1,-4 3-366,-13 19 1,-12-1 112,-15-8 58,2-9 1,-6 2 216,-14-3 0,-9-1 0,6-3 0,-3 5 0,8-9 0,0 0 0,0 1 0</inkml:trace>
  <inkml:trace contextRef="#ctx0" brushRef="#br0" timeOffset="-43011.73">29612 10901 13586,'44'-1'651,"-1"0"1,4-1 0,9 0 0,0-1 0,-4-1-1808,-6 1 1,-3-1-1,4 0 812,1 1 0,5 0 0,3 0 1,-5 1-1,-7 0-414,2 1 1,-4 1-348,8 1 0,-4 0 548,-4 2 0,-21-1 1,-9 0-1</inkml:trace>
  <inkml:trace contextRef="#ctx0" brushRef="#br0" timeOffset="-42861.73">29739 11113 14302,'42'6'1358,"1"-2"-1088,-1-4 1,5-1-2754,-1 0 0,1 0 2483,3 0 0,8 1 0,-10 0 0,8 0 0,3 0 0,-3 0 0,-9 0 0,6 0 0,-2 0 0,0 1 0,-1-1 0,0 1 0,1-1 0</inkml:trace>
  <inkml:trace contextRef="#ctx0" brushRef="#br0" timeOffset="-40959.73">29527 9080 8363,'-1'-9'2077,"0"2"-1665,1 7 3892,0 0-4161,1 4 78,-1 4 248,-10 27 0,-3 7-592,1-1-72,-2 4 1,-1 2-1366,2 2 300,6-13-415,0 6 1675,10-7 0,-2-19 0,3 4 0</inkml:trace>
  <inkml:trace contextRef="#ctx0" brushRef="#br0" timeOffset="-40805.73">29760 9356 12327,'8'14'1347,"-2"-3"-1344,-6-11-356,0 0-4390,-39 57 4743,27-36 0,-10 9 0,4-2 0,16-21 0</inkml:trace>
  <inkml:trace contextRef="#ctx0" brushRef="#br0" timeOffset="-40361.73">29739 9165 13726,'7'4'943,"-2"-1"-2845,-5-3-1413,0 0 2665,36 22 12,-19 4 0,0 3 724,5-8 1,1 2 177,-5 11 1,-5-1-35,-7-14-12,1 4 785,-3-2-748,-2-11 109,0 5 411,-1-13-195,-1-1 842,3-2-1125,0-1-204,4-4-93,2-2-118,3-5 109,4-4-38,3-4 2,8-2 0,0 1 171,-2 2 175,25-13-195,-43 33-5,1 4-2838,-2 30 2782,-3-15-385,-2 28 149,-1-31-293,-2 2 484,11 3 0,-6-13 0,6 6 0</inkml:trace>
  <inkml:trace contextRef="#ctx0" brushRef="#br0" timeOffset="-40011.73">30353 9398 12199,'1'7'1083,"-1"-2"-1724,0-5-182,44 5 5,-18-3 20,12 0 0,0-2 70,-4-5-618,-5-9 1,-2-4 2409,-10 2 1542,-4-24-2606,-24 30 39,-21 8 1,-5 6 260,-4 13-367,6-5 0,2 1 69,7 13-2,15-9-53,5-1 2773,21 25-4470,7-16-291,12 13 664,0-25 1377,9-7 0,-23-3 0,8-2 0</inkml:trace>
  <inkml:trace contextRef="#ctx0" brushRef="#br0" timeOffset="-39711.73">30840 9398 7414,'0'10'6569,"1"-1"-6110,-1-9 378,0 0-621,-38-2-493,7 18 117,-15-7-736,23 30 493,22-22-23,4 9-1111,16-14 1327,-6-7 39,10-3-482,-7-14 653,-3 0 73,2-6 2195,-5 0-1735,-6 10-443,1-3-452,-5 11-61,0 2 302,0 1-1284,6 24 75,-1-13-65,6 16-72,4-19 773,-4-6 694,4 0 0,-9-5 0,-2 0 0</inkml:trace>
  <inkml:trace contextRef="#ctx0" brushRef="#br0" timeOffset="-39495.73">31030 9419 12059,'5'33'389,"-1"-1"0,4 23-397,-5-41 8,1-3 8,0-2 65,0-3 1333,30-6-1165,-10-2-331,7-4 1,1-1-351,1-4-174,10-5-4666,-6-1 5280,-38 9 0,18-3 0,-33 11 0</inkml:trace>
  <inkml:trace contextRef="#ctx0" brushRef="#br0" timeOffset="-38495.73">29189 9461 5675,'-15'-9'2993,"3"1"-2032,12 8-325,0 0 1919,3 6-2230,0-2 296,9 17-512,-4-6-100,5 24 1,1 4-164,-3-4-364,4 12 0,-1-2-34,-7-21-7382,-8 19 7934,-12-36 0,-2 3 0,3-13 0</inkml:trace>
  <inkml:trace contextRef="#ctx0" brushRef="#br0" timeOffset="-38260.73">29125 9715 9673,'-4'-2'1775,"1"-1"-1257,3 3-302,-10 30 58,22 18 558,-6 0-92,21-5 262,29-55-1010,-19-4-501,-5-1 0,-1-2 44,6-10-173,-1-1-284,-1-1-529,-4 2 699,6-14 0,-20 24 0,3-8 0</inkml:trace>
  <inkml:trace contextRef="#ctx0" brushRef="#br0" timeOffset="-36110.73">27813 10245 9244,'0'6'3671,"0"-2"-822,0-4-2762,20 36-34,-8-14-1616,5 11 0,4 10 0,-3-6 620,5 6-934,1 6 0,-1-4 7,-8-24-557,4 0 2427,-3-13 0,-8-5 0,2-2 0</inkml:trace>
  <inkml:trace contextRef="#ctx0" brushRef="#br0" timeOffset="-35894.73">28236 10308 13187,'-38'14'1815,"9"12"0,0 6-1813,-4-3 1,-3 7-877,7 2 1,-3 10 0,-1 3-1,1 0 1,4-7 745,0 1 0,3-5 1,-3 4 58,4-5 0,-2 5 0,-1 0 0,1-2 0,4-6-68,-8 11 0,4-7 8,10-15 0,-1 1-3368,-12 17 1,1-2 3496,3-4 0,3-5 0,5-7 0,15-22 0</inkml:trace>
  <inkml:trace contextRef="#ctx0" brushRef="#br0" timeOffset="-35509.73">27813 9906 13432,'8'2'1632,"-2"-1"-1232,-6-1-1766,4-32 1170,15 0 106,-3-13 9,11 13-118,22 1 110,-23 16-60,4 2 0,-1 3-86,-7 9 591,3 35 0,-2 13-328,-10-9 0,-3 1-31,6 16 0,2 1 3,1 6 0,-3-9 0,-6-23 0,3-2 0,1-1 0</inkml:trace>
  <inkml:trace contextRef="#ctx0" brushRef="#br0" timeOffset="-35159.73">28956 10351 10597,'2'4'2260,"-1"-1"-238,-1-3-2022,-39-25-5739,11 17 5802,1-6 0,-1 2 117,-6 10 36,-16 11 1,-2 2-212,1-1 113,12-1 1,-4 2 0,8-1-808,3 2-181,-3 4 870,17 5 0,9-13 0,1 8 0</inkml:trace>
  <inkml:trace contextRef="#ctx0" brushRef="#br0" timeOffset="-34960.73">28702 10245 12468,'9'11'3805,"-59"8"-3707,22-9-2429,-9-1 1,1 2 2514,7 8-863,8 9 0,3 4 443,1 0 312,10 6 1,7-2-567,18-11-367,17 6 595,9-19 1,1-5-1,-12 3 1,3-5 0,1-1-1</inkml:trace>
  <inkml:trace contextRef="#ctx0" brushRef="#br0" timeOffset="-33459.73">27580 12404 12991,'22'31'-447,"0"1"1,13 16 34,-4-8-105,9-20 0,0-3 0,-12-1 1,6-5-1,-1 0 0</inkml:trace>
  <inkml:trace contextRef="#ctx0" brushRef="#br0" timeOffset="-33259.73">27982 12340 6816,'7'6'2070,"-2"-2"433,-5-4-1276,-87 88-1166,66-65 1,-1 2-644,-8 8 1,-9 11-1,-3 4 1,2-3-1,9-8 237,1-1 1,3-1-1127,-2 2 0,-5 7 1,1-2-1,8-9 1719,-5 6 1,1 3 0,20-29 0</inkml:trace>
  <inkml:trace contextRef="#ctx0" brushRef="#br0" timeOffset="-33042.73">27559 12086 8928,'7'-29'2496,"0"-1"1,6-19-5865,-2 27 3368,0 9-191,30 2 0,6 5 110,-5 4 277,14 3 0,0 4-364,-20 10-1152,-8 8 0,3 8 0,-4 0 1320,-5 1 0,-3 0 0,12 10 0,-5-2 0,-10-2 0</inkml:trace>
  <inkml:trace contextRef="#ctx0" brushRef="#br0" timeOffset="-32808.73">28448 12298 9765,'0'10'2050,"1"-1"-1587,-1-9-894,0 0-2493,53-8 947,-26 5 1385,12-2 0,0 1 0,-20 3 1,3 1-1</inkml:trace>
  <inkml:trace contextRef="#ctx0" brushRef="#br0" timeOffset="-32659.73">28342 12510 14006,'0'10'-785,"0"-2"71,37-8-2926,14-3 3001,-16 0 1,2 1-2132,-3-2 1,-1-1 2769,24-8 0,-30 7 0,1-1 0</inkml:trace>
  <inkml:trace contextRef="#ctx0" brushRef="#br0" timeOffset="-32408.73">29485 11959 12840,'-30'-14'1722,"0"0"1,-8 8-1763,4-1 1,2 6-22,1 23 85,14 11 0,1 11 0,2-4-24,3-10 0,1 2-11,-4 23 0,-2 9 0,5-10-104,5 4-333,1-11 0,-1 7 0,1-8-45,-1 3 97,-1-3 0,0-4-2833,-2-19 994,3-10 2235,-2-1 0,5-9 0,2-2 0</inkml:trace>
  <inkml:trace contextRef="#ctx0" brushRef="#br0" timeOffset="-32304.73">28998 12383 11359,'7'11'2526,"-2"-2"-2411,-5-9-303,0 0-9643,92-34 9698,-45 20 0,4-5 0,-4 2 0,-24 12 0</inkml:trace>
  <inkml:trace contextRef="#ctx0" brushRef="#br0" timeOffset="-32107.73">29633 12192 12025,'-4'-1'1989,"1"1"-1113,-36 8-428,19 0-689,-21 28 1,3 12-795,29-17 0,4 2-933,-13 14 0,6 0 500,26 3 1468,34-25 0,-31-14 0,23 1 0</inkml:trace>
  <inkml:trace contextRef="#ctx0" brushRef="#br0" timeOffset="-31908.73">29803 12234 7333,'0'11'7151,"0"-2"-7207,0-9-1846,1 65 1323,7-42 16,0 17 0,3-3 79,9-23 484,31-2 0,-34-8 0,16-2 0</inkml:trace>
  <inkml:trace contextRef="#ctx0" brushRef="#br0" timeOffset="-31707.73">29930 12234 12070,'-10'-1'2159,"2"1"-1845,8 0 117,-56 49-1081,38-26 1,-1 2 178,-15 8 1,1 2-381,13-3 1,6-5 0,6-12-1,-2 6 1</inkml:trace>
  <inkml:trace contextRef="#ctx0" brushRef="#br0" timeOffset="-31492.73">30099 12129 11790,'10'10'1257,"-2"-2"793,10 43-1962,-20-22 1,-1 3-89,10 7 0,-8 2-2458,-22-4 0,-13 4 1,-5-2-1,5-7 2075,-2-2 1,-1-3 0,-6 8 0,-3 3 0,8-10 0,4-13-1</inkml:trace>
  <inkml:trace contextRef="#ctx0" brushRef="#br0" timeOffset="-23757.73">28956 13166 4787,'11'8'392,"30"-12"1,22-9 0,-7 1-6,-17 6 1,2-2-491,2 1 0,9-3 0,4 0 0,-2 1 0,-9 2-160,10 2 0,-2 1 263,-6 0 0,6-1 0,0 1 0,-10 1 0,-8 0 0,-2 1 0,15-2 0,1 0 0</inkml:trace>
  <inkml:trace contextRef="#ctx0" brushRef="#br0" timeOffset="-23603.73">29062 13293 16355,'10'10'-1725,"50"-8"1526,-12-9 176,0 0 1,11-1 22,-14 2 0,9 0 0,4-1 0,1 1 0,-5 0 0,-9 0 0,13-1 0,-2 0 0,-3 1 0,1 0 0,-1 0 0,1 1 0,-1-1 0</inkml:trace>
  <inkml:trace contextRef="#ctx0" brushRef="#br0" timeOffset="-22956.73">27750 13293 15002,'10'9'70,"-2"-1"345,-8-8 187,1 29-638,-1 12 1,0 14-1,1 0-1210,1-5 1,2-1-1,-1 3 1206,-1-6 0,-2 3 0,1-1 1,1-2-156,1 9 0,0-2 0,0-11 195,-3-4-324,-7 17-66,-1-60-551,-3-26 1,3-9 822,6 4-30,2-14 0,4 1 5,14 15-61,13 0 1,3 5 1751,-6 10-1788,4 6 1,-2 9 150,-16 20 594,-6 26 0,-5 4 235,-8-9 1103,-1 6 1,-5-5-1435,-15-21-337,-5-2-385,-16 1-2451,0-8 2764,-2-5 0,22-2 0,14-6 0</inkml:trace>
  <inkml:trace contextRef="#ctx0" brushRef="#br0" timeOffset="-22206.73">28088 14097 10606,'5'1'3920,"-1"-1"-2467,-26 38-1657,15-20-5,-5 10 1,2 0-69,11-9-933,40 10 1678,-14-36-432,20 8-165,-36-57-78,-14 36-522,-12-21-147,2 36 876,-18 7 0,20-1 0,-8 4 0</inkml:trace>
  <inkml:trace contextRef="#ctx0" brushRef="#br0" timeOffset="-21755.73">28617 13526 14260,'5'4'2789,"1"48"-2789,-6-19-850,2 14 1,1 3 709,0 3-1175,3-9 0,1 6 0,0-7 1327,0 6 72,3 1 0,-3-9 1073,-6-34-989,-1-5-2047,4-31 1767,9-1-23,4 0 1,2 1 134,4 1 521,11 6-519,-28 27 85,-1 4-42,-2 4 4134,-16 27-3983,-7-12-612,-2-2 0,-4-3 416,-21-7 0,13-4 0,11-11 0</inkml:trace>
  <inkml:trace contextRef="#ctx0" brushRef="#br0" timeOffset="-19089.73">11091 10880 11140,'6'3'2692,"-2"-1"323,42-4-2813,-19 1-89,18-1 1,9 0-820,2 4 1,-2 1 54,-13-3 0,-7 4-1265,-10 12 1916,-50-7 232,-25-1 1,-7-1 1052,18-2 1,3-1-799,-23 3-353,11-2 121,51-5-25,6-2-1066,42-8 0,16-3 836,-13 4 0,0-1 0,-10 1 0,2 0 0,-5 1 0,-4 2 0,-1 0 0</inkml:trace>
  <inkml:trace contextRef="#ctx0" brushRef="#br0" timeOffset="-17285.73">29020 14076 16369,'5'9'1150,"0"-2"-1178,-4 25-285,0 2 27,0 17-2947,-1-17 0,0-4 926,1-9 1977,0 14 1,0-35 0,1 0 0</inkml:trace>
  <inkml:trace contextRef="#ctx0" brushRef="#br0" timeOffset="-15718.73">12129 16489 8371,'45'-7'831,"1"0"1,0 1 0,0-1-1,6 1 1,2 0-1669,-8 0 0,8-2 1,4-1-1,-2 0 1,-6 2 1227,4 1 0,-5 2 0,1-1-66,2 0 1,1 1 0,13-1-308,-25 2 1,7 0-1,6 1 1,4-1 0,4 0-1,2 0 1,1 0 0,1 0-1,-1 0 1,-2 1 0,-3-1-1,-5 1 1,-4-1-65,6 1 0,-6 0 0,-4-1 0,0 1 0,1 0 0,5 0 0,7 0-146,-14 0 0,4 0 0,3 0 0,4 0 0,2 0 0,1 0 1,3 0-1,0 0 0,1 0 0,0 0 0,-1-1 0,0 1 1,-2 0-1,-2 0 0,-2-1 0,-3 1 0,-3 0-78,14-1 1,-2 0-1,-3 0 1,-2 0-1,-2 0 1,0 0 0,-2 0-1,0 0 1,0 1 170,7-1 1,-2 1-1,0 0 1,-2 0-1,-1 0 1,0-1-1,0 0 221,7 0 0,5-1 1,-1-1-1,-6 1 1,-10-1-1,-17 1 2446,-9-1-2318,-72-8-913,26 8 227,-19 2 1,1 2-2690,17 8 2992,-7 14 1,20-13-1,0 6 1</inkml:trace>
  <inkml:trace contextRef="#ctx0" brushRef="#br0" timeOffset="22556.27">30459 10393 6400,'3'7'812,"-51"16"-1273,21-10 1,-2 1 460,-8 0 0,1 1 0,-10 8 0,35-17 0</inkml:trace>
  <inkml:trace contextRef="#ctx0" brushRef="#br0" timeOffset="24139.27">13102 16933 2299,'-41'-4'702,"0"0"0,-3 0 0,0 1-413,-1 3 0,-1 0-374,-9 1 0,-2-2 85,16 1 0,-1 0 0,0 0 14,-1 0 1,0 0 0,-9-5-19,9-1 1,-8-4 0,-5-1 0,-3-3 0,0-1 0,0-1 0,3 0 0,6-1-35,-8-7 0,6-2 0,1-1 0,0-1 0,-6 0 23,8 9 0,-5 2 1,-3 0-1,-1 1 0,2-3 1,4-4-1,6-4 0,9-6-106,6-13 0,8-9 0,5-6 1,6-2-1,3 1 0,3 4 1,2 7 30,3 2 1,5 7 0,3 0-1,2-6 82,-3 1 1,1-6 0,1-3 0,2-1 0,2 1 0,4 3 0,3 6 45,10-4 1,6 6 0,4 3-1,1 2 1,-2 0 83,-2-2 0,-1 2 0,4 1 1,14-2-66,-19 19 0,6-1 0,4-2 0,4 0 1,4 0-1,3-2 0,2 1 0,2 0 1,0 0-1,1 1 0,0 1 0,-1 0 1,-2 2-1,-1 1 0,-4 2 0,-2 2-41,6-2 0,-1 3 0,-3 2 1,-1 2-1,-1 1 0,1 1 1,0-1-1,3 0 0,1-1 1,4-2-10,-9 1 0,3-2 1,2 0-1,2-1 0,2-1 1,0-1-1,1 1 0,1 0 1,-1 0-1,-1 1 1,0 1-1,-1 1 0,-2 1 1,-2 2-1,-3 2 0,-3 2-9,15 0 0,-5 3 0,-3 1 0,-2 2 1,0 2-1,1 3 0,3 3 0,4 2-45,-10 0 0,3 4 0,3 2 1,2 2-1,1 1 0,2 3 0,-1 0 1,0 0-1,0 1 0,-2 0 0,-3-1 1,-2-1-1,-3-2 0,-4-1 47,9 3 0,-6-1 0,-3-2 0,-2 1 0,0 0 0,4 3 0,4 2 15,-7-4 1,6 3 0,4 1 0,2 2 0,2 0 0,1 1 0,-1 1 0,-3 0 0,-2-1 0,-4 1 0,-6-1 0,-7-2 0,-8 0-73,10 21 0,-16-1 0,-3 1 102,2-2 1,-3 1 0,-11 7 27,-12-4 1,-9 7-1,-6 6 1,-4 2 0,-1-2-1,0-3 1,3-6-52,-1 2 1,0-6-1,-2-1 1,-4 5-25,4-7 0,-3 4 0,-1 3 0,-3 2 0,-1-1 0,-1-3 0,-2-4 0,0-6 226,-6-4 1,-2-5-1,-2-3 1,0-3-1,0-1 1,2 0 18,1 2 0,3-2 1,0-1-1,-6 0 0,-10 1-174,15-8 0,-6 1 1,-5 0-1,-3 0 0,-4 1 1,-2 0-1,-3 0 0,-1 0 1,-1-1-1,-1 0 0,1 0 1,0-1-1,1-1 0,2-1 1,3-1-1,3-1-170,-4 0 1,2-1 0,1-2 0,1-1 0,1-1 0,0 0 0,0-1 0,0 1 0,-2 0 0,0 0 0,-2 1 0,-2 0 57,5 1 1,-1 1 0,-1 1-1,-2 0 1,0 1 0,-1 0-1,0 0 1,-1 0 0,0-1-1,0 0 1,0-1 0,0 0-1,1-2 1,0-1 0,1-1-1,0-2 43,0-2 0,-1-1 0,-2-2 0,0-1 0,-1-1 0,1 0 0,0-2 0,1 1 0,2-1 0,2-1 0,2 1 0,3 1 0,3-1 0,4 2 0,4 0 0,-25-2 0,12 1 0,2 0 0,-7-2 0,6-2 0,0 0 0,0 1 0,0-1 0,0 0 0,0 0 0,0 1 0,0-1 0</inkml:trace>
  <inkml:trace contextRef="#ctx0" brushRef="#br0" timeOffset="34792.27">6435 16679 6619,'-11'-6'900,"-22"1"0,-8 1 843,3 1 0,-1 0-1531,-3 0 1,1 0-51,3 0 1,11 0-252,23 2-863,49-5 1106,-1 0 5,2 0 1,4-2-1315,-4 1 0,1-2 1287,8-1 0,4 0-6,-19 2 1,2 0 0,11 0 92,-14 3 1,8-1-1,6 0 1,4 0-1,3 0 1,2 0-1,0 0 1,-1 0-1,-3 0 1,-5 1 0,-5 1-664,14-3 0,-7 2 0,-4 0 1,5 0-1,7 0 413,-14 1 1,7 0 0,3-1-1,5 0 1,1 0 0,1 0-1,0 0 1,-2 0 0,-3 1 0,-4 0-1,-6 1 1,-7 1-196,12 0 0,-11 1 0,-2 1 0,7 0 226,0 0 0,6 1 0,4-1 0,0 1 0,-2 0 0,-6 0 0,-8 0 0,18 0 0,-5 0 0,-5 1 0,-1-1 0,1 1 0,-1 0 0</inkml:trace>
  <inkml:trace contextRef="#ctx0" brushRef="#br0" timeOffset="34944.27">7070 16743 13246,'-4'-10'0,"1"3"0,3 7 0</inkml:trace>
  <inkml:trace contextRef="#ctx0" brushRef="#br0" timeOffset="35706.27">19262 9017 15181,'10'10'573,"13"22"0,3 4-573,-1-2-156,3 0 0,8 9 0,1-4-3121,2-6 0,2-3 0,-3-2 1515,5 8 0,-1-3 1123,10 4 1,-11-12 990,-33-23 0,-4-1 0,-3-2 1</inkml:trace>
  <inkml:trace contextRef="#ctx0" brushRef="#br0" timeOffset="35943.27">19812 9017 14196,'8'8'1775,"-1"-2"-2902,-16 30 0,-16 21 0,3-6 1178,9-18 1,-1 2-26,-3 6 1,-3 9-1,-2 5 1,-1 0-1,0-3-469,3-7 0,-1 0 0,0-1 0,1-1 0,1-2 121,-5 13 0,1-3 0,-1 2-1999,1-1 1,-2 4 0,3-4-1,8-14 2321,5-8 0,3 3 0,6-28 0</inkml:trace>
  <inkml:trace contextRef="#ctx0" brushRef="#br0" timeOffset="36241.27">20003 9271 14397,'10'10'2134,"34"-3"-2207,-20-9-188,14-1 1,3-1 84,3-2 176,14-2 0,-2 1 0,-19 2 0,-1 1 0,-1 1 0</inkml:trace>
  <inkml:trace contextRef="#ctx0" brushRef="#br0" timeOffset="38329.27">19219 8170 7870,'9'2'4757,"-2"-1"-4169,-7-1 572,0 0-1849,-57 94 75,40-64-59,-16 23 0,6-4-805,23-37-380,1-2 545,3-3 1313,3-2 0,-2-3 0,3-1 0</inkml:trace>
  <inkml:trace contextRef="#ctx0" brushRef="#br0" timeOffset="38459.27">19219 8297 6089,'3'11'3724,"-1"-3"-3452,-2-8 67,0 0-759,27 33-2061,-3-13 2481,18 18 0,-22-26 0,-9-10 0</inkml:trace>
  <inkml:trace contextRef="#ctx0" brushRef="#br0" timeOffset="38628.27">19495 8213 11535,'10'5'-468,"-11"23"1,-7 6-3027,-2 4 3494,-3 0 0,1-1 0,6-10 0,2-15 0</inkml:trace>
  <inkml:trace contextRef="#ctx0" brushRef="#br0" timeOffset="38876.27">19410 8488 8254,'-5'-3'1341,"1"2"-1574,44-4 7,2-2 279,9 1 213,-16 3 61,-30 9 57,-2 4-3781,-5 13 3716,-4-3-1529,-3 7 1501,-8 0-277,-1 2-177,5-6-265,3-4 154,23-18-1347,12-16 817,3-1 1257,-5-5 1,-2-1 0,-8 8 0,7-11-1</inkml:trace>
  <inkml:trace contextRef="#ctx0" brushRef="#br0" timeOffset="39111.27">19643 8297 11826,'7'3'527,"-1"-1"-827,37-19-173,-5 7-1491,-7 2 1,1 1 2227,0 8 1418,-17 17-1321,-15-2-161,-4 7-94,-4-3-106,-3 0-1683,-17 21-1403,14-16 1726,-9 9 1360,19-24 0,4-8 0,0-1 0</inkml:trace>
  <inkml:trace contextRef="#ctx0" brushRef="#br0" timeOffset="39428.27">19770 8403 7358,'12'2'2984,"-2"0"-2911,-10-2-87,0 0 45,33 12 25,-22-3 84,29 24-566,-33-16-212,1 6-45,-5-16-532,1-5 621,3-15 1627,0-2-422,0-7 119,-2 4 981,1-1-1176,-1 6 28,7-10-563,-4 13-45,5-3 129,-2 12 266,5 19-403,-3 5-238,-2 5-1171,-5-5-963,-2-16 1577,2-2 0,-3-4 0,0-1 0</inkml:trace>
  <inkml:trace contextRef="#ctx0" brushRef="#br0" timeOffset="39578.27">20151 8276 8472,'4'4'3615,"-1"-1"-4161,-2 41-398,-1-26-151,1 35-7622,1-35 8717,-1-6 0,1-2 0,-2-7 0</inkml:trace>
  <inkml:trace contextRef="#ctx0" brushRef="#br0" timeOffset="39795.27">20278 8192 10782,'7'9'0,"-2"-1"0,-5-8 171,0 0 610,37 26 252,-31 9-5013,19 14 2919,-34-13 1061,-6-16 0,11-15 0,1-1 0</inkml:trace>
  <inkml:trace contextRef="#ctx0" brushRef="#br0" timeOffset="40078.27">20489 8170 10687,'11'9'3450,"-5"32"-3450,-7-26-451,-1 30 236,7-32-94,5-1-3293,8-6 3655,6-11 20,11-6-261,-2-6-1979,-3 1 720,-19 7 707,-12 7-1735,-29 17 2475,5 0 0,-3 1 0,16-7 0</inkml:trace>
  <inkml:trace contextRef="#ctx0" brushRef="#br0" timeOffset="40178.27">20468 8424 7988,'-16'26'2296,"1"0"0,-1 1-2515,-1 22-1833,25-28-1179,1-12 2741,2 0 0,-4-7 1,-4-3-1</inkml:trace>
  <inkml:trace contextRef="#ctx0" brushRef="#br0" timeOffset="40445.27">20553 8424 1358,'9'16'1238,"-2"-3"357,-9 17-1648,0-16 769,-2 30-934,1-29 788,-7 5-570,1-13 2436,-5 0-2436,4-8 962,-1-3-170,-3-6-274,4-15-316,5 2 324,7-4-1201,22 2-2161,12-3 2836,-6 5 0,-1 2 0,-24 18 0</inkml:trace>
  <inkml:trace contextRef="#ctx0" brushRef="#br0" timeOffset="40578.27">20764 8382 10040,'-5'-5'3691,"-24"40"-4204,15-10-75,-16 24-1319,20-22 1907,6-13 0,1-3 0,2-5 0</inkml:trace>
  <inkml:trace contextRef="#ctx0" brushRef="#br0" timeOffset="40693.27">20743 8467 9432,'7'4'2204,"-1"0"-1778,-6-4-3072,0 0 2646,32 30 0,-24-23 0,23 23 0</inkml:trace>
  <inkml:trace contextRef="#ctx0" brushRef="#br0" timeOffset="42078.27">21188 8954 9659,'29'37'377,"0"0"0,-8-11 1,0 0 875,5 7 0,3 2-1880,2-4 0,2 1 0,-2-2-1342,-1-2 0,-1 0 2168,2 0 1,1 2 0,-6-6 0,-1-1 0,-19-17 0</inkml:trace>
  <inkml:trace contextRef="#ctx0" brushRef="#br0" timeOffset="42298.27">21632 8975 9663,'5'-3'1751,"-1"1"82,-4 2-456,-7 54-2203,1-16 1,-3 6-1,1-1 930,-1 13 0,-1 2-81,1-13 1,-1 5 0,-1-1 0,2-7 96,0-1 1,-1-1-268,-1 2 1,-1 4 0,-1 0-739,-1-1 0,-1 0 1,0-1 884,2-4 0,0-1 0,0-1 0,-5 13 0,2-8 0,2-8 0</inkml:trace>
  <inkml:trace contextRef="#ctx0" brushRef="#br0" timeOffset="42778.27">21124 8784 11037,'8'8'1803,"-2"-2"-1803,-6-6-162,0 0-3856,25-30 4018,-12 15 42,21-23 777,-20 24-819,-1 2 243,4-1 309,9-2-706,0 4 64,3 1-128,-7 7 2,-3 3-456,1 1 82,26 19-443,-8 12-75,-13-10 1,-2 2 551,4 24 0,-17-24 0,-5-8 0</inkml:trace>
  <inkml:trace contextRef="#ctx0" brushRef="#br0" timeOffset="44530.27">22035 8319 6817,'4'2'2193,"0"-1"-181,-4-1-20,-28 44-1866,18-25 122,-7 12 0,2-2-312,12-12 6,1 7-182,5-15-2827,12 2 2941,-4-8 53,9-3 73,-9-4 101,-1-3 25,-2-1 48,-2-2-519,-9-24 28,-7 12 3648,-3-12-2986,0 22 778,8 8-720,3 3 387,2 0-790,4 0-70,2 0-938,52-12-765,-17 6 807,-6 0 0,-2 0-1092,1 3 2058,-17 3 0,-9 0 0,-2 1 0</inkml:trace>
  <inkml:trace contextRef="#ctx0" brushRef="#br0" timeOffset="44644.27">22077 8446 8181,'6'8'1977,"-1"-1"-1412,-5-7-565,0 0-2279,44 2 2279,-7-15 0,13 11 0,-24-11 0</inkml:trace>
  <inkml:trace contextRef="#ctx0" brushRef="#br0" timeOffset="44794.27">22267 8297 6400,'8'10'2803,"-1"-2"-2238,-7-8 2216,0 0-2683,-1 37-93,1-20-273,-1 35-2796,4-28 3064,8-11 0,-4-2 0,3-14 0</inkml:trace>
  <inkml:trace contextRef="#ctx0" brushRef="#br0" timeOffset="44946.27">22416 8255 987,'6'10'2903,"-1"-2"-853,-17 32-1868,6-16 422,-1 12 1,0 1-1212,4-1-771,3-4 0,1-1 255,2-3 1679,4 11 1,-4-31-1,0-2 1</inkml:trace>
  <inkml:trace contextRef="#ctx0" brushRef="#br0" timeOffset="45128.27">22564 8170 1122,'0'10'3245,"0"-2"-353,-4 21-2892,3-13 331,-3 30-1289,4-28 486,2 12 0,-1-21 1,1 4-1</inkml:trace>
  <inkml:trace contextRef="#ctx0" brushRef="#br0" timeOffset="45478.27">22564 8192 10286,'9'0'1846,"-2"0"-1846,-7 0-138,0 0-1416,66-7 552,-42 5 848,13-3 0,-5 4 272,-27 7-48,-51 23 11,25-13-405,-6 1 0,0-1 615,13-5 48,4-2 2159,2 6-1910,7-8 283,9 3-672,4-9-22,16-2-2874,-7-2 1598,32-7-515,-18 3 194,7-3 1420,-18 7 0,-17 3 0,-2 0 0</inkml:trace>
  <inkml:trace contextRef="#ctx0" brushRef="#br0" timeOffset="45629.27">22585 8424 2926,'10'7'1577,"-2"-1"954,-8-6-2601,42-4-538,-17 0 867,3 1 1,5-1-260,1-2 0,-3 0 0,-4 1 0,21-3 0</inkml:trace>
  <inkml:trace contextRef="#ctx0" brushRef="#br0" timeOffset="45835.27">22669 8551 12734,'46'0'-263,"0"0"1,-13 7 0,-3 2 407,20 5 163,-37 16-308,-17-15-7098,-14 9 5054,7-14 2044,-8 0 0,15-8 0,1-2 0</inkml:trace>
  <inkml:trace contextRef="#ctx0" brushRef="#br0" timeOffset="46094.27">22902 8213 7789,'-2'-8'1003,"1"2"1058,1 6-2061,0 0-186,34 4-276,-14-2 130,13 4 0,1 3 360,-13 4 191,9 5 1926,-32 1-5068,-23 8 2923,11-9 0,-10 3 0,21-17 0</inkml:trace>
  <inkml:trace contextRef="#ctx0" brushRef="#br0" timeOffset="46494.27">23199 8128 5963,'6'2'2817,"-2"-1"-4472,-4-1 1611,2 47 1542,-2-27-1557,1 12 0,2-1-22,0-15 73,2 2 975,1-10-1523,24-6-393,10-15 448,5 2 256,-16-1 0,-1-2-1362,-2 3-397,12-5 1693,-25 11 2571,-3-1-2414,-16 6-104,-16 3 216,-14 10 0,-3 5 557,7 0 1,0 2-220,-9 2 1,3 3 599,14 0 0,7 0 101,4 0 4146,-5 26-4830,13-17-313,-2 5-988,11-8-3980,12-18 4968,-4-2 0,3-9 0,-11-5 0</inkml:trace>
  <inkml:trace contextRef="#ctx0" brushRef="#br0" timeOffset="46930.27">23347 8446 1106,'4'4'1874,"0"0"592,-9 33-2877,3-12 117,-7 31 431,6-37 820,-4-5-957,5-17 699,-2-9-752,10-24 308,12-6-247,1-1 2524,15 6-2395,-14 22-3490,24-13 3280,-21 17-366,24-7-127,-29 13 723,3 4 1702,-28 28-3057,-8 8 5,-3 7 3798,6-13-2605,14-18-1127,17-8 1426,-4-2 12,18-2-311,-14-1-187,5-1-382,-8 0-554,-3-1 427,-3 0 1,-5 2 0,-1 0-1</inkml:trace>
  <inkml:trace contextRef="#ctx0" brushRef="#br0" timeOffset="47194.27">22437 8001 12535,'10'10'1876,"-1"-2"-1330,-9-8-344,0 0-202,43 32 0,-33-24 0,33 24 0</inkml:trace>
  <inkml:trace contextRef="#ctx0" brushRef="#br0" timeOffset="48477.27">19029 9165 9704,'3'11'2727,"-1"-2"-2150,-2-9 471,0 0 808,-31 62-1376,23-25 1,1 3-917,-11 14 1,1 6 467,10-14 1,4 2 0,4 2-438,5-6 1,3 3-1,2 0 1,-2-3-312,-1 0 1,-1-2 0,5 2 7,5 0 1,5 4 0,1-3 0,1-10-171,1-8 1,5-5 877,16 3 0,7 1 0,-8-5 0,5 1 0,-4-7 0,0 0 0</inkml:trace>
  <inkml:trace contextRef="#ctx0" brushRef="#br0" timeOffset="49145.27">21886 9017 5271,'3'6'2837,"0"-1"-519,-3-5-858,0 0-1691,45 28 542,-25-5-900,12 13 0,-2 5 651,-14 15-26,-5-2 0,-4 8-501,-6-9 0,-3 4 0,-1-3 359,1 5 0,-3-1-301,-3 0 1,-4 3-1,-1-11 207,0-22 0,-1-3 11,-11 15 1,-6-1 188,-11-2 0,0-4 0,19-11 0,0-1 0,-9 1 0,1 0 0</inkml:trace>
  <inkml:trace contextRef="#ctx0" brushRef="#br0" timeOffset="54061.27">22140 8890 6949,'10'2'4933,"-2"0"-4342,-8-2 1356,0 0-1169,3-2-341,-1 2 518,7-3-650,-3 3-302,7-1-37,0 0-2,2 0-421,42 2 77,-15 6 293,17-1 8,-32 4 79,-21-3-3338,-3 3 3578,-10 16-234,-2-8 47,-8 13-19,1-14-26,-1 1 135,1-2-2263,1-2 2800,-4 9-514,11-11 2329,-1 10-2408,14-15-9,14 4-84,2-4-803,12-3 0,3-3 193,8-3 168,-7 0 0,0-2-1325,4-7 1773,5-8 0,-23 10 0,0-5 0</inkml:trace>
  <inkml:trace contextRef="#ctx0" brushRef="#br0" timeOffset="76488.27">18521 9123 9462,'11'4'3099,"-2"0"-2418,-9-4 2261,0 0-2152,-17 7 126,2-2-829,-38 14-29,10-3-25,6-3 1,-11 4 0,-6 3 0,-2-1-1,6-2-15,2-1 0,2-1 1,0 1-1,-3 0-490,-3 1 1,-3 2 0,-1 0 0,1 0 0,6-3 490,-5 1 1,4-2 0,4 0-634,-8 3 0,8-2 477,2-1-784,11-1 1,12-2 914,31-6 3,11 4 2,15-1 0,13 0 0,-4-1-33,-9-1 1,1-1 271,14 2 0,6 1 0,-6-2-293,-13-4 1,-2-1 6,1 0 1,1 1 12,-2-1 0,4 2-88,8 4 1,6 2 0,-7 0 87,-13-3 0,-1 2 938,29 13 1,-16 5-750,-48-5-71,-25 9 0,-17 6 0,4-4-80,9-10 0,-3 1 21,-10 7 1,-9 5-1,-1 1 1,10-6 0,8-8 0,2 2-116,-11 12 1,-5 7-1,13-6 21,10 3 88,4-6 1,11-5 82,40-20-310,10-13 0,17-6 1,3-2-1,-7 1 209,-11 3 0,-4 0 0,7-1-59,2-1 1,9-2 0,3-1 0,1 0-1,-3 0 1,-8 1-77,4 0 1,-7 0 0,3 0 0,-3 1 0,2-1 1,1 1-1,1-1 48,8-1 1,3 1 0,-2-1 0,-7 3-1,-3-1 1,-3 1 0,6 0 0,1-1 0,-1 0-1</inkml:trace>
  <inkml:trace contextRef="#ctx0" brushRef="#br0" timeOffset="77486.27">16955 11007 12524,'4'5'1911,"22"-1"0,13-3-1448,7-3 1,5-1-679,4 1 0,9 0 380,-22 0 1,4-1 0,4-1 0,3 0-1,4 0 1,2 0-431,-9 0 0,3 0 1,3 0-1,3 0 0,1-1 1,2 1-1,0-1 1,2 1-1,0-1 0,0 0 1,-1 0 243,-8 1 1,2-1 0,0 1 0,1-1 0,0 0-1,1 0 1,0 0 0,0 0 0,0 0 0,1 0-1,-1 1 1,-1-1 0,1 0 0,-2 0-93,4 0 0,-1 0 1,1 1-1,-1-1 0,0 0 1,1 0-1,-1 1 0,-1-1 1,1 0-1,-1 0 1,0 0-1,-1 0 0,0 0 108,1-1 1,2 1 0,0-1 0,0 0 0,0 0 0,0 0 0,-2 0-1,-2 0 1,-3 1 0,-2-1 0,-3 1 0,-5 0-161,11-1 0,-9 0 0,-3 1 0,3-1 0,10 0 180,-12 2 0,4-1 0,5 0 0,4-1 0,3 0 0,2 1 0,1-1 0,0 0 0,-1 0 0,-1 1 0,-2-1 0,-4 1 0,-4 1 0,-4-1-193,12 0 1,-6 0 0,-5 0 0,0 0-1,4 1 1,6-2 171,-10 2 1,4-1-1,5 0 1,3 0 0,2 0-1,1 0 1,0-1 0,-1 1-1,-3 0 1,-2 0 0,-5 0-1,-5 1 1,-7 0 236,24-2 1,-13 1 0,9-5-266,-11 1 0,7-4 1,4-2-1,4-2 1,-1 0-1,-2 1 1,-6 0-1,-6 3 303,-1-1 1,-7 2 0,-1-1-1,7-3-203,-2 0 1,7-4-1,4-1 1,2-2-1,-2 0 1,-3 1 0,-7 2-1,-9 2 25,9-8 0,-7-2-26,-4-1 0,4-7 0,1-3 0,-3 2 0,-7 5-43,-2-3 1,-4-2-24,1-4 0,4-7 1,-5-3-1,-14 1-167,-21 3 0,-13-1 0,-5 2 0,5 1 148,8 0 1,2 1-1,-5 0-48,-10-1 1,-7-2 0,-2 4 0,4 8 36,-3 7 0,0 7-21,-4-4 1,-1 2 17,0 0 0,-7 0-2,8 6 0,-10-2 0,-4-2 0,-2 1 1,3 1-1,6 2 33,-7-3 0,5 3 0,-9-2-16,12 4 1,-8-2-1,-6 0 1,-2-2-1,-1 1 1,4 2-1,4 1 1,7 3 15,-10-2 0,8 4 1,-11 0-15,20 4 0,-7 0 0,-5 0 0,-4 0 1,-3 0-1,-1 0 0,1 1 0,1 0 0,3 0 1,4 1-1,6 0-15,-10 0 1,8 1 0,2 1-1,-1 0 1,-8-1 19,6 1 1,-6 0-1,-4 0 1,-2-1-1,-1 1 1,2 0-1,3 0 1,4 1-1,6 1-328,-8 0 1,7 1 0,2 0 0,-4 1 338,5 0 0,0-1 0,-3 1 0,-1 1 0,-4 0 0,-4 1-56,11 0 1,-5 1 0,-3 1 0,-2 0 0,-3 0 0,0 1 0,-1 0 0,0 0 0,2-1 0,2 1 0,3-1 0,3-1 56,-12 2 1,5-1 0,3-1 0,0 1 0,0-1 0,-2 1 0,-5 1-34,8 0 0,-4 0 0,-3 0 1,-3 1-1,0 0 0,1 0 1,1 0-1,3 0 0,3 0 1,6-1-1,7-1 7,-10 2 0,9-1 0,3 0 0,-1 1 206,-14 1 1,1 1 0,-9 1-203,16-2 0,-5 1 0,-6 1 0,-2 0 0,-1 1 0,3-1 0,2 0 0,7-1 131,-10 2 0,8-2 1,-1 1-1,-8 2-115,14-3 0,-6 1 1,-4 2-1,-4 1 1,0-1-1,0 1 1,1 0-1,5-1 1,5 0-1,7-2 8,-16 5 0,10-1 0,-8 5 15,16-5 0,-7 4 1,-4 3-1,-3 1 1,0 0-1,1 1 1,2-1-1,5-2 1,7-2 10,-17 8 1,9-2 0,-6 3-29,9-4 0,-7 3 0,-2 2 0,2-1 0,3 0 0,9-2-11,0 3 0,8-1 0,2-1 742,-5 4 1,1 3-656,4 6 0,-3 8 1,2 1-1,5-5-258,2 2 1,3 1 182,3-9 0,-1 5 1,2 1-1,3-1 0,6 12 0,4-1 0,2-3-3,-3-2 1,7 3 40,10-5 0,6 8 1,5 3-1,1-4 0,-2-10 52,11 3 0,5-6-218,-2-2 1,5 5 0,3-2 0,-2-11 277,12-8 1,4-9-131,-13-3 1,3 0 0,6-2 0,10 0-51,-22-5 0,4 0 1,5 0-1,3-1 0,3-1 1,2 1-1,2-1 0,1 0 1,0 0-1,0 0 0,-1-1 1,-2 1-1,-2 0-63,2 0 1,-1-1 0,-1 1 0,1-1 0,-1 0-1,1 0 1,-1 0 0,1 0 0,1 0 0,0-1 0,1 1-1,1 0-42,-6 0 0,1-1 0,1 1 1,0 0-1,0 0 0,2 0 0,-1 0 1,1-1-1,0 1 0,0-1 0,0 0 1,0 0-1,0 0 0,0-1 0,-1 1 134,3-2 0,1 1 0,2-2 0,2 1 0,-1-1 0,1 1 0,0-1 0,-2 0 0,-1-1 0,-2 1 0,-2 0 0,-4 1 0,-2-1 0,-5 1 0,-4 0 0,14-1 0,-8 1 0,-6 0 0,2-1 0,7 1 0,6-2 0,-1 1 0,1 0 0,-1 0 0,1-1 0,-1 1 0,1 0 0,-1 0 0</inkml:trace>
  <inkml:trace contextRef="#ctx0" brushRef="#br0" timeOffset="81354.27">21717 11070 9211,'-4'-8'1586,"1"1"-844,-37-4 145,15 8-558,-5-3 0,-2 1 44,-6 4 10,-4 3-1212,-11 14 1,-2 5 828,5 0 434,-5 10 0,16 7-1434,63 2 1,15 1 866,-25-12 0,1-1 209,14 0 1,6 1-1,-4-5-191,7 6 43,-4 2 72,-6 0 907,-16-1 0,-7 2-56,-17 9 1009,-9-7 0,-10-5-3750,-22-18 0,-3-10 154,20 4 0,1-6 1258,-8-12 0,11-6 1,29 5-1,3-9 1</inkml:trace>
  <inkml:trace contextRef="#ctx0" brushRef="#br0" timeOffset="81954.27">21886 11218 7875,'-18'6'2696,"-25"28"-2346,31 2-358,-18 12 663,40 0 0,11 2-1680,8 2 914,-8-11 1,2-4 778,12-10-374,-16-48-294,3 2-88,-6-13 0,-1-11 1,-2 4 87,6-12 154,1 0 1,-1 0 114,-3 8 0,-5 15 2759,2-9-2624,-9 41-220,0-2-157,0 37 0,-2 11-114,2-12-122,0 13 1,8-6-576,16-32 705,-7 0 286,13-38-305,-21-1-2402,8-21 0,0-2 2301,-3 12-119,2-7 0,-1 5 173,-11 28 831,9 23-686,-10 2-275,1 13 1,1 7-2448,5 14 1,-1-1 2498,-5-14 1,0 1 721,6 18 1,-1-8-1,-10-29 1,0 3-1</inkml:trace>
  <inkml:trace contextRef="#ctx0" brushRef="#br0" timeOffset="82491.27">22437 11282 7999,'2'8'3634,"0"-2"-2746,4-37-292,-2 16-116,7-25 203,26 9-678,-20 19 186,31 9-145,-35 42 0,-6 10-124,9 2 75,-8 0 0,-3-4-39,-5-16 31,0-12-518,0-4 330,-1-37 542,10-18 0,2-6-279,-1-9-144,6 4 1,1 7 141,-2 25 982,23 36-929,-24 1-113,2 13 1,-3 3-39,-8-1-79,0-2 0,0-1 26,0-3-71,2 12-285,-6-31-854,2-46 1299,1 14 0,-1-6 0,1-2-2915,14-9 3086,-3 13 1164,13 6-1220,-18 23-168,4 25-331,-13-3-4368,6 10 1,4-1 4751,2-8 0,6 21 0,-10-42 0</inkml:trace>
  <inkml:trace contextRef="#ctx0" brushRef="#br0" timeOffset="82787.27">23283 11197 8047,'-6'-6'1061,"2"1"2064,4 5-2719,-34 30 614,23-6-2954,15 8 1,6 0 1028,12-8 506,13-9 0,2-8 399,-12-15 272,-10-19 1,-4-3-175,-7 4 544,-8-8 1,-7 2-643,-16 13 0,7 1 0,2 9 0</inkml:trace>
  <inkml:trace contextRef="#ctx0" brushRef="#br0" timeOffset="83087.27">23749 10880 10902,'1'3'2506,"2"-35"-846,-6 18 768,-13-28-1836,-14 55 0,-5 12-547,-4-3-12,13 7 0,0 11 0,7 5-149,15 3 1,8 7-1,3 1 1,0-3-106,-2 5 1,0-2 0,3 4-174,0-9 0,1 5 1,2 1-1,0-5 1,-1-9-856,4 2 0,-1-8 739,-2 3 1,-8-15-3967,-18-31 2348,-1-5 1445,-14-23 0,18 19 0,-3-9 0</inkml:trace>
  <inkml:trace contextRef="#ctx0" brushRef="#br0" timeOffset="83202.27">23516 11430 10737,'11'-10'4436,"-1"2"-4436,-10 8-221,41-30-956,-1 11 1,10 0 0,-3 0 270,2-7 1,2-1 656,-7 9 1,7-2 0,-3 2 0,-11 4 0,1 0 0,8-4 0</inkml:trace>
  <inkml:trace contextRef="#ctx0" brushRef="#br0" timeOffset="83487.27">24363 10858 11905,'-5'-1'2848,"1"1"-2044,-35 9 556,5 9-1598,-1 14 0,1 4-36,6 2-27,18 0 0,9-2 71,15-15-2271,20 10 1,3 1 2508,-6-4-39,5 5 1,-5 0 243,-21-9 496,-23 11 1,-8-1-710,0-8-283,-10 2 0,-1-5-308,10-18 591,-10-11 0,22 3 0,-2-7 0</inkml:trace>
  <inkml:trace contextRef="#ctx0" brushRef="#br0" timeOffset="84587.27">24680 11028 12151,'12'7'2356,"-3"-1"-1516,-9-6-264,0 0-125,-25 15-381,2 12-214,-2 9 0,2 3-69,1 7-280,11-5 0,12-4-1341,48-16 1680,-20-2 86,6-19 1,-2-12 339,-14-32-1087,1 12 2090,-15-9-824,-5 36-48,0 1 53,0 4 292,7 11-614,-2-3 247,9 29-16,-8 17 1,-1 5-364,2-15 1,1 1-1149,-3 3 1,0 5 0,1-7 1089,-1-14 0,2-1-878,6 23 0,0-5 889,-3-14-92,1 2 0,0-9 128,-7-24 18,5-14-510,2-27 1718,-4 8 1,-2-5-1161,-3-5 0,-3-4 0,-1 3-12,2 3 0,-3 2 912,-4-12 0,-2 4-619,-6 11-189,4 10-393,-5-21 20,11 29 11,6-13 213,7 23-55,18-5 1,5-2-2,-6 1-1773,8-4 0,-2 0 1549,-16 1-1674,-2-17 1,-3-4 1625,-4 3 327,-3-8 1,-3 1 384,-5 12 2282,-12-12-2442,10 28 509,-10 15-559,12 47-205,5 1 13,0-22 0,3-1-178,12 10 2981,-3-21-3718,40-5 530,-29-16 122,6-8 1,-2-3 126,-11-11 1096,1-8 1,-1-2-80,0-2-379,5-16 893,-15 35-523,-4 47-854,-1-12-210,-1 29-168,0-23-138,3-1-3072,13 5 1,3 0 2106,1-5-69,9 2 0,3-9 1550,3-39 0,-5 14 0,-10-15 0</inkml:trace>
  <inkml:trace contextRef="#ctx0" brushRef="#br0" timeOffset="84887.27">25506 11091 8108,'-8'-24'8006,"6"20"-6981,-29-15-572,4 49-1253,20 4 1,4 2 197,-2 11 300,19 9-1025,31-67 1319,-26 0 8,19-18 170,-25 4 26,-5 5 745,4-7-773,-3 23-2602,23 12 1401,-12 4-860,16 6 345,-18-13 579,0-3-392,-1 0 1361,1-1 0,-10-1 0,0 0 0</inkml:trace>
  <inkml:trace contextRef="#ctx0" brushRef="#br0" timeOffset="85376.27">25760 11049 10149,'-1'-5'2789,"0"2"-1626,1 3-1519,4 66 59,1-43 300,1 17 0,2-4 187,3-25 250,7 1-440,-11-9-134,2-11-208,-6-25 244,-2 4 378,4-17 0,0 0-81,2 9-71,-1 2 1,2 1 552,5 13-432,-4 8 717,35 11-938,-20 7-28,9 5 0,1 1 5,3 3-1391,-1-5 1,8 1 0,-6-2 1144,5-1 196,6 2 1,-8-8-18,-30-15 233,-22-30-82,4 20 214,-28-16-20,12 40 747,-19 28 0,-1 8-943,12-2-450,-6 13 0,7 1 296,26-14 598,15 2 0,4-3-1015,2-5-46,24 15-332,-17-36-5147,27-11 6009,-5-10 0,-1 4 0,-19-4 0</inkml:trace>
  <inkml:trace contextRef="#ctx0" brushRef="#br0" timeOffset="85637.27">26564 10964 8077,'-2'-7'2407,"-30"11"0,-6 7-348,16 0-2260,-17 6 1,5 2-122,29-2-224,19 12 0,9 3 529,1 1 53,3-6 1,-4 4 1170,-17 3 1,-11-3-1973,-33 4 543,8-12 0,-5 3 0,1-5 0,5-10 1,0-4-1,-8 1 0,0 1 0</inkml:trace>
  <inkml:trace contextRef="#ctx0" brushRef="#br0" timeOffset="86838.27">27114 11832 15296,'-42'-9'756,"6"3"1,-14 6 1,-5 2-1042,20 0 1,-6 2 362,0 1 0,-12 2 1,-8 2-1,-3 0 0,0 1 1,4-1-1,8-2-990,1 1 0,7-1 1,-2-1-1,-7 3 922,5-2 1,-6 1-1,-6 1 1,-2 1-1,-1-1 1,0 1-1,3-1 1,5-1 0,7-1-134,-9 1 0,10-1 0,-1 0 1,-12 0 153,18-1 0,-6 0 0,-5 0 1,-3 1-1,-4 1 0,-1-1 1,-1 1-1,0-1 0,0 0 1,3 1-1,2-2 0,4 1 1,5-1-307,-14 1 0,6 0 0,3-1 0,1 1 0,-3-1 0,-7 2 274,13-2 0,-4 0 0,-2 0 0,-4 1 0,0 0 0,-2 0 0,1 0 0,0 0 0,1 0 0,2 0 0,3-1 0,4 0-156,-11 1 0,4 0 1,1 0-1,3-1 1,1 1-1,1-1 1,0 0 155,-7 1 0,4-1 0,0 1 0,-4 0 0,-9 0 6,21-1 0,-6 0 0,-5 0 0,-2 1 1,-4 0-1,-1 1 0,-2-1 0,1 1 0,0-1 1,2 0-1,3 0 0,3-1 0,4 0 0,6 0-6,-13 0 0,9 0 0,3-1 0,1 1 0,-4-1 0,-6 1-30,9 0 0,-7 0 1,-3 0-1,-4 1 0,-1 0 1,-1 0-1,1 0 1,3-1-1,3 0 0,6 0 1,6-2-1,7 0 16,-8 1 0,10-2 0,-2 1-460,-21 2 1,-3 1 0,11-2-201,-1 0 675,13 0 1,16-1-276,29-4 1825,23-18-1392,-18 6 133,11-28-194,-20 14 17,-4-16 1,-3-14 0,0 6-165,0 14 0,0-2-6,-1-7 0,-2-9 1,-1 0-1,1 7 936,0 6 1,-3-2-778,-3-3 0,-4-12 0,-2-3 0,1 2 1,2 10-66,-1-5 0,-1 1 19,1 8 1,-2-7 0,-2-3 0,2 2 0,4 9-201,0-10 1,3 7 254,-2 9 1,2 2-83,5-3 0,4 7 22,4 24-17,0 6 158,4 1 32,4 1-114,5 0 90,27-1 127,1-8 1,9-4-1,-2 2-256,-3 2 0,2-1 210,1-2 0,7-3 0,0 0 0,-7 2-250,-4 1 1,5 0-54,-10 3 0,9 0 0,7-2 0,5 0 0,3 0 0,2-1 0,-2 1 1,-2 1-1,-5 1-28,0 0 1,-5 0 0,-1 2 0,0 0 0,3-1 0,5 0-1,7-1-5,-20 3 1,4-1-1,3 0 1,3-1-1,2 0 1,3 0 0,1 0-1,2 0 1,1-1-1,0 1 1,0-1 0,1 1-1,-2 0 1,0 0-1,-2 1 1,-1-1-1,-3 2 1,-2-1 0,-2 2-171,11-2 1,-3 1-1,-3 1 1,-2 0-1,-1 0 1,0 1-1,0 0 1,1 0-1,2-1 1,2 1-1,4-2 97,-12 2 0,1 0 0,3-1 0,3 0 0,0 1 0,2-1 0,1 0 0,0-1 0,1 1 0,-1 0 0,0 0 0,-1 1 0,-1-1 0,-2 1 0,-1-1 0,-3 1 0,-3 1 0,-3-1 0,-3 1-186,23-1 0,-7 1 0,-5 1 0,-2-1 0,-1 1 1,1 0-1,3-1 282,0 0 1,5 0 0,1 0 0,0-1 0,-3 1 0,-3 0 0,-8-1 0,-7 0-277,15-4 1,-11 0 256,2-1 0,-1 0 520,-6 1 1,3-2-369,9-3 1,7-3-1,-5 3 62,-8 2 1,2 3-136,-1 2 0,7 0 0,0 2 0,-11 3 14,-11 3 1,-3 3 43,22 10 1,-4 3 65,-19 2 484,-4 13 1,2 12-1,-4 2-229,-9-4 1,-4 1 0,1 2-312,7 7 0,2 2 0,-3 7-14,-7-11 1,-2 7-1,-1 4 1,0-1 0,-1-2-1,0-6-99,0-6 0,0-4 1,-1-1-1,0 6-25,-2 6 0,0 6 1,0 4-1,0-2 1,-2-5-1,1-9-16,0 11 0,-4-9-178,-12 5 1,-4-15-106,4-30 339,-16-1 0,-1-3 0,13-1 0,-29 2 0</inkml:trace>
  <inkml:trace contextRef="#ctx0" brushRef="#br0" timeOffset="88255.27">13568 4466 9525,'15'30'680,"1"0"1,8 18-553,-4-9 1,0 0-125,-4-9 1,1-1-94,12 14 1,1-1 1129,-7-10 0,3-1-2721,14 10 0,8 4 0,-6-8 1680,-14-15 0,-1-2 0,21 17 0,-8-8 0,-27-26 0</inkml:trace>
  <inkml:trace contextRef="#ctx0" brushRef="#br0" timeOffset="88439.27">14161 4593 12236,'0'8'2122,"0"-2"-1368,-12 30-2377,2-6 0,-2 4 1765,0 4 1,-2 8-20,2-5 1,-2 9 0,0 3 0,0-3 0,2-6-593,-2 10 1,0-1 426,2-3 1,-2 7 0,0-1 0,4-12 687,-2 14-1237,4-7-1596,2-8 2187,13 7 0,-6-28 0,9 5 0</inkml:trace>
  <inkml:trace contextRef="#ctx0" brushRef="#br0" timeOffset="88593.27">14415 4868 12611,'1'3'2632,"0"-1"-1487,-1-2-1747,73-33-3528,-32 16 3847,-3 1 0,9-2 0,-3 2-4125,6 1 1,-2 2 4214,-6 1 1,-2 0-1,-4 3 1,-6 1-1,-14 3 1</inkml:trace>
  <inkml:trace contextRef="#ctx0" brushRef="#br0" timeOffset="88755.27">15177 4403 15106,'0'8'2131,"11"43"-3781,13-24 1,9 1-1,-3 0 62,-5 6 1,0-1-817,7-4 0,6-1 1,-5-10 2403,7-15 0,-22-1 0,1-4 0</inkml:trace>
  <inkml:trace contextRef="#ctx0" brushRef="#br0" timeOffset="88941.27">15685 4339 14658,'3'0'2579,"-9"32"-827,-10 23-1575,6-6 0,-1 14 0,1 3 1,0-8-2137,1-15 0,2-4 1,-1 5 1863,-1 11 1,0 9-1,1-4 1,2-11-147,4-15 0,0-6 1034,-1 26-793,-5-18 0,-1-3 0,4-3 0,-12 10 0</inkml:trace>
  <inkml:trace contextRef="#ctx0" brushRef="#br0" timeOffset="89138.27">14901 4360 14448,'-2'-11'1505,"44"-17"0,17-1-1619,-31 18 1,2 0-278,14-8 0,7-3 1,-2 2-260,3 2 1,-4 4-12,-11 2 0,1 1 661,1 0 0,3-1 0,-7 2 0,4 0 0,11-2 0</inkml:trace>
  <inkml:trace contextRef="#ctx0" brushRef="#br0" timeOffset="90289.27">16066 4106 13745,'0'4'675,"0"-1"-286,18 12 0,10 10 215,-3 10 1,4 12 0,1 2 0,-2-5-1854,0-2 0,0-4 1,-1 7 1248,-2 2 1,1 8-1,-1 3 1,-4-3 0,-6-8-6,-4 7 1,-12-2-691,-6-3 0,-8 5 1,-4 1-1,-2-6 566,-8-4 0,-5-4 1,-1 0 44,4-3 0,-1 2 0,-2-2 0,0-5-159,-9 0 0,-1-5 1,-2-1-1385,-6-2 0,-1-2 0,2-2 428,13-4 1,3-2 0,-4 0 1198,-5 0 0,-5 2 0,2-2 0,8-3 0,9-2 0,3-2 0,-7 0 0,0 1 0</inkml:trace>
  <inkml:trace contextRef="#ctx0" brushRef="#br0" timeOffset="90489.27">12954 4805 14512,'-35'30'1762,"17"-2"1,1 5-2040,0 6 1,2 6 439,7 10 0,5 7 1,3-5-871,3-9 1,5 0 522,3-5 1,4 5 0,3-1-1,1-8-264,7 1 0,12-7 448,-1-13 0,13 0 0,7-1 0,4 0 0,-2-1 0,-5-3 0,-10 0 0,11 6 0,0-3 0,-5-8 0,1 0 0,-1 0 0,0 0 0,0 0 0,0 0 0</inkml:trace>
  <inkml:trace contextRef="#ctx0" brushRef="#br0" timeOffset="91389.27">16256 3746 13966,'49'-5'-113,"0"-1"1,-2 3-1,3 1 1,-8 5 61,11 13 118,-10-8 1,-10 6 609,-28 17 1,-14 5 260,-10-1 1,-7 0 0,2-1-866,5 3 0,1 0-188,-20 14 1,14-10 243,31-27-1660,23-4 0,7-4 1307,19-1 58,-5-5 1,2-2-419,-14-4 1,-1-1 315,4-3 1,1-2-232,0-1 1,1-1-492,1 0 1,-1-2-1228,-5 2 0,-1 0 1836,4-3 1,-4 1 0,-1 0 0,-2 0 0</inkml:trace>
  <inkml:trace contextRef="#ctx0" brushRef="#br0" timeOffset="92289.27">12637 4890 13212,'1'7'1079,"0"-1"-586,-1-6 310,0 0-139,-40 29-250,13-6-424,-1 2 1,-8 7 0,-3 2 0,5-3 426,-9 11 1,0-1-349,2-2 0,-1 2 0,2-2 6,-3 3 1,6-4-1662,16-14 1,3 1 1378,-9 27-349,45-30 0,11-4 136,22 1 204,-11-15 1,10-3-1,3-3 1,-1-1 79,0-2 1,1-3 0,0 0 0,-2 2 77,-3 2 1,-1 2 0,-1 0 0,-4 3 684,30-1 0,-27 10-73,-60 32-170,-21-7 1,-16 3 0,4-4-459,8-4 1,-1 1 176,5-4 1,-5 4 0,1-1-1,7-4 1369,4-3 1,4-1-1410,-6 11 0,15-3-2227,61 0 2166,0-5 1,-5-21 0,8-6 0,-3-1-1003,-1-3 0,-1-3 936,-3 1 1,2-2 0,-1 0 163,5-5 1,3-1-1630,0 1 0,7-2 0,2-1 0,-6 3 1407,-9 4 1,-3 2-1,1-1 1,19-7 0,2-2-1,-13 7 1,-10 8 0</inkml:trace>
  <inkml:trace contextRef="#ctx0" brushRef="#br0" timeOffset="92526.27">12107 6816 14815,'-6'-7'1246,"31"-4"1,27 0 0,2-2-1169,-3-2 1,2-1 0,13-3-490,-28 7 1,6-1-1,4-2 1,4-1-1,3-1 1,2-1 0,2 0-1,1 0 1,0-1-1,0 1 1,-1 0-1,-2 0 1,-2 1 294,0 1 0,1-1 0,-2 1 0,1-1 0,-1 1 0,1 0 0,-1 0 0,1-1 0,0 1 0,1-1 0,0 0 0,0 0-25,-3 0 1,1 1 0,0-1-1,0-1 1,1 1 0,0-1-1,0 1 1,0-1 0,1 0 0,-2 1-1,1 0 1,-1 1 0,-1-1-1,0 2-122,4-2 1,0 0-1,0 1 1,0 0-1,0 1 1,-1-1 0,-1 1-1,0 0 1,-2 1-1,0 0 1,-3 0 0,-1 1 236,15-5 0,-3 2 0,-2 0 0,-1 1 0,-2 1 0,-2-1 1,-1 1-1,8-2 0,-2 0 0,-2 1 0,-2 0 0,-1 1 0,1 0 1,0-1-1,0 1 0,-1-1 0</inkml:trace>
  <inkml:trace contextRef="#ctx0" brushRef="#br0" timeOffset="92907.27">13356 6646 15803,'4'2'924,"-8"55"-690,-5-15 0,-1 4-233,2-3 1,1 2 0,-1-1-349,-4 8 1,2-4 321,-2-3 0,10-15-826,36-40 657,-12 2-202,5-14 0,1-5 158,7-14 97,-6 12 0,5-4 1,-4 5 57,-6 8 0,0 1 208,18-19 0,-4 14 592,-19 45-832,-14 7 0,-4 5-162,3 19-1621,-7-4 1,-1-1 1500,-1-5 0,-4 2 0,8-30 1</inkml:trace>
  <inkml:trace contextRef="#ctx0" brushRef="#br0" timeOffset="93075.27">13864 6795 15324,'6'2'634,"36"-19"1,16-10-1454,-19 11 1,2-1-1,4-1-189,-1-2 1,4-1 0,0 0 0,0 0 1007,-3 2 0,1 0 0,-3 1 0,-4 2 0,5-2 0,-6 3 0,-10 2 0,-1 0 0</inkml:trace>
  <inkml:trace contextRef="#ctx0" brushRef="#br0" timeOffset="93208.27">14944 6244 16318,'2'9'1901,"-11"40"-7474,-3-14 5633,-4 12 1,-6 13 0,1-3-1919,6-17 1,1-1-1,-1 1 1704,-5 13 0,-1 3 0,3-7 0,3-9 0,4-8 1,4-6-1</inkml:trace>
  <inkml:trace contextRef="#ctx0" brushRef="#br0" timeOffset="94225.27">17505 4678 14070,'10'11'932,"-2"-3"-3159,1 24 1,-1 6 2226,5-4-125,1 3 1,5 7 0,-2-8 124,9 2 517,-1-7 0,3-6 108,13-18 7,-4-18-254,2-31-324,-21-6-10,-4-7-353,-9 4 0,-1-4-167,-2 10 0,0 0 692,1-9 1,-1 3-1719,-2 15 1,1 8 949,0 12 0,0 4 0,0 8 0</inkml:trace>
  <inkml:trace contextRef="#ctx0" brushRef="#br0" timeOffset="94556.27">18288 4445 14876,'-43'21'3313,"21"-1"-3179,-8-10 0,-2 2-182,5 8 1,8 6-783,20 17 0,5 2 452,-15 12 23,33-15 1,13-13 119,0-33 0,1-14 515,-4-2 0,-1-4-98,1 1 0,-4-4 52,-13-5 0,-6 0-338,-3-8 104,-1 17 176,10 27-1494,5 33 469,1 0-3491,5 1 4340,-11-26 0,-3-2 0,-5-8 0</inkml:trace>
  <inkml:trace contextRef="#ctx0" brushRef="#br0" timeOffset="94793.27">18627 4382 9169,'7'4'2039,"-1"0"-578,-6-4-873,37 65-591,-16-24-964,0-3 1,0-1 1011,-8-9 554,-10-23 149,-1-11-821,-1-12 70,0-6-98,1-21-770,4 7 0,0-1-643,3-16 1514,2 3 0,1 6 0,-6 22 0,6-11 0</inkml:trace>
  <inkml:trace contextRef="#ctx0" brushRef="#br0" timeOffset="94926.27">18923 4276 6938,'1'6'3562,"5"24"0,2 7-3437,4 4-296,-3-1 1,2 1-2256,15 10 1363,-4-32 0,-3 6 1,-8-23-1</inkml:trace>
  <inkml:trace contextRef="#ctx0" brushRef="#br0" timeOffset="95090.27">18902 4043 2758,'7'6'4654,"-1"-1"-2332,-6-5-3131,0 0-4259,80 29 5068,-30-18 0,-5 4 0,-3-1 0,-12-10 0</inkml:trace>
  <inkml:trace contextRef="#ctx0" brushRef="#br0" timeOffset="95379.27">19262 4128 0,'11'5'5043,"-1"0"-565,-53 22-3964,18 3 0,0 3 137,-2-8 0,1 1-807,3 14 1,10-3-99,18-15 623,13 5-853,23-25 489,4-21 96,-1-5-35,-26 0 0,-4-4 330,-4-4 0,-4 2-494,5-5 98,-1-9 196,-7 48-2271,2 3 1943,10 20-268,-5-7-188,9 14-132,-9-15-414,2-1 1442,1-3-2103,0-1 1228,7-4 0,-11-4 0,3-3 0</inkml:trace>
  <inkml:trace contextRef="#ctx0" brushRef="#br0" timeOffset="95706.27">19579 4064 9721,'1'8'2828,"5"20"0,2 6-3460,9 9-87,-2-2 1,0-2 491,5-4 291,-5-18 115,-9-26 480,1-32-488,-3 10 18,0-1 0,-1 0 96,0 3 1,1-7 16,0 16 480,14 10-404,0 18-107,8 6-103,3 27-833,-6-13 0,1 0-54,11 12-641,-6-13 0,1-5-980,-6-14 425,6 0 1915,-9-11 0,-11 2 0,0-3 0</inkml:trace>
  <inkml:trace contextRef="#ctx0" brushRef="#br0" timeOffset="96040.27">20193 3937 12389,'-2'-4'3551,"1"1"-2858,-14 31 0,0 14-995,13-2 157,-11 3 1,5-2-500,37-3-4024,21-23 4581,5-15 148,-23-8 1,-2-5 798,6-17-1069,-19 1 0,-5-4-295,-3-22 558,-3 6-43,-8 18 762,-4 42 81,19 26 0,14 2-846,14-16 0,12-6-1268,-5 0 0,7 2 0,3-2 0,-3-7 1260,-8-7 0,0-5 0,-2-3 0,1 1 0,13 1 0,0-1 0,-9-2 0,-20-1 0,0 0 0</inkml:trace>
  <inkml:trace contextRef="#ctx0" brushRef="#br0" timeOffset="97990.27">15303 5101 8947,'-44'-41'67,"1"1"0,1 1 0,1-6-463,15 10 1,0-8 0,0-2 0,2-1-1,2 3 577,2-1 0,4 1 0,0 0 0,-2-2-174,-2-3 0,-3-2 0,0-1 1,2 0-1,7 2 40,6-1 0,5 1 0,3 3 0,1 4-605,3-8 1,8 3 426,6 8 1,6-3 0,2 2-1,0 6-164,9 0 0,4 4 295,3 0 0,5 0 0,-1 5-140,5 9 1,0 6 184,5-1 0,2 3-25,-17 3 1,-1 1 0,4 3-33,1 1 1,2 2 0,3 3 0,2 6-356,-4 4 0,4 6 0,1 4 1,1 3-1,-1 2 0,-3 0 2,0 2 1,-2 3-1,-1 1 1,0 2 0,-1 0-1,0 1 300,1-2 1,1 2 0,-1-1-1,-2 2 1,-3 0 0,-6 1 64,-3 2 0,-3 1 0,-5 0 0,-5 1 0,-9 2 486,-10 3 0,-9 3 0,-6 0 0,-2-3 0,2-6 156,3-1 0,-1-6 0,-5 3-213,-7 4 1,-5 8 0,-5-1-1,0-5 1,2-12 270,-12-8 1,-2-9-459,7 0 1,-2-1 0,-6-4 99,0-6 0,-8-4 1,-2-3-1,0-2 0,3-2-353,-2-4 1,2-3 0,0-2-1,-3 1-14,1 4 1,-3 1-1,-1 0 1,2-3-1,4-6-65,0-6 1,2-4-1,5-6 1,6-6-217,10-2 1,6-7 0,2-3 0,2-1 0,0 5 221,-1 3 0,1 3 0,1-1 0,3-5 29,3-4 0,2-7 1,1-3-1,3 1 1,3 3-1,3 8 291,5-4 1,6 6-1,4-2-316,-1 5 0,1-4 0,3-1 0,5 3 0,7 4 22,5 9 0,6 2 0,4 2 0,3 4 1,2 1-1,0 4 80,3 1 0,2 4 1,1 2-1,2 3 1,0 0-1,-1 0-225,0 0 1,1-2-1,0 1 1,0 4 0,-1 4-1,0 7 87,2 7 1,2 5 0,-1 6 0,-2 5 0,-5 4 0,-5 5-157,-7 6 1,-5 7 0,-4 4 0,-4 4 0,-3 0-1,-2-1 171,-4-2 0,-4 1 0,-4 1 0,-1 1 0,-1 0 0,-1 0 69,3 1 0,0 1 0,0 1 1,-4-1-1,-5-2 0,-9-4-41,-8-3 0,-7-2 0,-5-1 1,-4-3-1,-4-2 0,-1-3 73,-2-5 0,-5-3 0,-4-3 0,-1-1 0,1-1 0,2-1 0,6 0 0,-2 6 0,4-2 0,1-2 0,-4 1 0,-9-3 0,1 1 0,-1-1 0,1 0 0,-1 1 0</inkml:trace>
  <inkml:trace contextRef="#ctx0" brushRef="#br0" timeOffset="100476.27">15303 2434 14397,'-9'-6'2344,"1"0"-2406,8 6 309,0 0 2,23 37-162,-6-13-2570,19 21 0,3 3 1881,-5-10-1088,0-2 0,-1-3 46,-15-17-1976,5 0 3620,-13-22 0,-2 5 0,-5-9 0</inkml:trace>
  <inkml:trace contextRef="#ctx0" brushRef="#br0" timeOffset="100640.27">15663 2350 11446,'1'5'2560,"0"0"-1586,-1-5 269,-27 63-3223,18-34 0,0 3 1980,-8 15 0,1 3-40,7 0 1,3-4 668,2 8-978,2-13 1,1-1-2489,1 1-2551,-3 19 3501,1-38 1831,-4 3 1,5-22-1,-2-3 1</inkml:trace>
  <inkml:trace contextRef="#ctx0" brushRef="#br0" timeOffset="100876.27">14986 2201 14722,'2'9'1059,"-1"-2"-802,-1-7-44,0 0-4420,100-27 4095,-44 13-143,-3 0 0,10-2 1,-7 1 20,-17 5 1,-2 0-1252,2 0 1,3-2 0,-3 1 1069,-2-1 0,-4 1 1,23-6-1,-27 6 0</inkml:trace>
  <inkml:trace contextRef="#ctx0" brushRef="#br0" timeOffset="101427.27">16150 2096 11728,'9'7'3647,"-1"-1"-3353,-8-6-188,0 0-61,58 27-45,-28-13-317,4 1 0,8 4 0,-3 0-651,-1-1 1,-1 0-662,1 0 0,-1 0 688,-6-2 0,-4-2-736,-10-5 1035,-6-2 0,-7-5 0,-2 0 0</inkml:trace>
  <inkml:trace contextRef="#ctx0" brushRef="#br0" timeOffset="101609.27">16616 2053 12067,'4'7'2339,"-1"-2"-1572,-13 32-1084,3-10 454,-1 4 0,0 1-22,-3 17-115,5-11 0,0 6-935,0 1 1,1 5 0,0-2-2578,-1 6 1,-1-1 3404,1 9 1,-1-10 0,3-23-1,1-27 1</inkml:trace>
  <inkml:trace contextRef="#ctx0" brushRef="#br0" timeOffset="101894.27">16192 1799 5458,'-6'-12'361,"-17"-31"2762,17 28-2757,-13-29 660,43 10-903,7 8-185,8-2 922,0 17-477,3 31 3079,5 16-3615,-18-9 1,-1 1-3562,8 15 2726,-8-5-24,-18-27 1012,1 2 0,-8-9 0,0-2 0</inkml:trace>
  <inkml:trace contextRef="#ctx0" brushRef="#br0" timeOffset="105180.27">16341 2942 10799,'3'4'1960,"0"-2"-1591,-3-2 49,-43-14-68,13 4-279,-4-2 1,-2-1 46,-13-7-246,13 4 0,-6-3 1,0-1 245,-5-5 1,-1-3-1,0 0-1146,0 1 1,-1 0 0,2-1 1074,1-2 1,2-2 0,5 1-17,7 0 0,4-1-1086,0-1 0,2-6 971,3-13 0,3-9 0,3 4-376,1 1 0,4-1 480,5 14 0,-1-6 1,4 2-1,3 4-332,8-6 0,6 5 312,5 1 0,3 2-147,1 3 0,11 3-56,6 13 0,13 1 0,6 3 1,3 3-1,-4 5 214,-7 7 1,1 5 0,-1 3 0,2 0 0,1-2 3,0-5 1,3-2 0,0-1 0,1 2 0,-2 5 0,-2 5 2,-4 6 0,0 4 0,-1 4 0,-3 3 1,-1 4-1,-3 3 53,-3 6 1,-1 5 0,-4 5 0,-2 0 0,-1 0 0,-2-3-47,5 6 1,-4-3 0,-2 1 0,-1 3 17,-1 0 0,1 5 0,-2 0 0,-6-3 0,-12-8-43,-21 10 0,-12-10 395,3-14 0,-9-1-395,0-4 0,-9 4 0,-3 1 0,2-2 0,8-4 0,-2 2 0,1-2 0,-5 2 0,0 0 0,-1 0 0,1 0 0</inkml:trace>
  <inkml:trace contextRef="#ctx0" brushRef="#br0" timeOffset="107912.27">11536 11324 11868,'1'11'3411,"-1"-2"-2991,0-9-5727,-56-6 5537,25 8-19,-8-2 0,-1 0-776,-4 11 832,2 1 0,-8 4 0,4 0 60,6-3 0,-1 1-206,-1 1 0,-6 2 0,1 1 1,7-3-44,5 0 1,3-1-33,-17 9 0,4 0-1393,5 0 708,5 16 499,35-21 1164,35 18-1200,8-18 1037,-8-7 0,1-1-1032,-4-4 0,3-3-693,6 0 0,9-1 0,0-1 1,-5 1 702,6 0 0,1 1 15,-4 0 0,8 0 1,-2 0-1,-11 2 1475,12 9-1477,-25 2 0,-7 3-1648,-19 9 2667,-26 8 1,-11 1-548,10-16 1,-3-1-108,-10 6 0,-6 3 1,2-3 329,-5 1 1,1-2-341,-1 1 0,1-2-56,7-3 1,2 0-52,3-2 1,8 2-566,14 8 258,-3 3-480,45-23 0,24-8 0,-4-2 221,-15 0 0,1-2-426,6-2 0,7 0 0,1-3 0,-9 0-250,-6-2 0,-2-3 1142,21-10 0,-4 1 0,-15 4 0,4-5 0</inkml:trace>
  <inkml:trace contextRef="#ctx0" brushRef="#br0" timeOffset="108326.27">11769 11620 14039,'-6'-6'1697,"1"1"-1199,5 5-148,0 0-168,16 50-585,1-11 331,-5-6 1,0-1-86,7 3-92,-9-19-963,9 6 1122,-9-11 90,6 4 81,-13-13 17,0-1 37,-2-1 408,1 1-355,0-1 58,-1 1-212,1 0-34,2 1-17,10 2 20,7 0-1,5 1-3438,-4-2 2402,4-1 435,-16-1-1650,6-1 594,-14 0 1655,-2-6 0,0 4 0,-2-3 0</inkml:trace>
  <inkml:trace contextRef="#ctx0" brushRef="#br0" timeOffset="109877.27">14880 5503 7131,'-1'46'3321,"-5"-12"-2676,-7-4 0,-4 0 324,-20 15-581,13-20 1,-1 0-2160,-3 1 1,-5 1 2105,-4-2 0,-7 3 1,-2-1-1,4-2-450,2-2 0,2-1 0,-5 0 317,-4 2 1,-8 2 0,-3 1 0,2-2 0,6-4-65,0-2 0,4-3 0,-5 0-20,2-1 1,-6 0 0,-1 0 0,0-1 0,6-3-48,-6 1 1,5-2 0,-8-2-250,14-2 1,-7-2 0,-3 1-1,-1-1 1,0-1 0,3 0-1,6-1 217,-4-1 0,5 0 1,0-2-1,-5-1-1,4 0 0,-6-1 0,-3-1 0,-1 0 0,2 0 0,3-2 0,6 1-422,-13-5 0,7-1 0,-2-1 397,2 0 1,-2-2-1,0 0 1,5-1 2,4 1 1,3-1 0,-3-7-33,6-3 0,-3-6 0,-1-4 0,-1-2 1,4 1-1,4 4-113,-7-10 0,5 3 0,-1-6 114,8 8 1,-4-3-1,-1-3 1,2 0 0,5 1-1,8 2-9,6-9 1,9 3 0,3-2-31,1-3 0,4-1 0,3-1 336,3-2 0,4-1 0,2 1-354,-2 12 1,1 2-1,4-2 1,8-4 36,1 9 1,6-5-1,6-2 1,3-2-1,2 0 1,1 0-1,0 2 1,-3 2-1,-4 4 42,1-1 0,-3 4 0,-1 3 0,1-1 0,3-1 0,6-4 8,-6 7 1,4-3 0,4-2 0,2-2 0,2 0 0,2-1 0,-1 1 0,0 1 0,-1 1 0,-1 3 0,-4 4 0,-3 3-8,10-4 1,-4 5 0,-2 4 0,0 1 0,1 0 0,3-2-2,-4 1 1,3-1 0,1 0-1,1 1 1,0-1 0,0 1 0,-2 2-1,-2 1-7,3-1 0,-3 3 0,0 0 0,0 1 0,1 0 0,4 1-132,-3 0 0,3 1 0,1-1 0,1 1 0,2 1 1,-1 0-1,1 1 0,-1 1 119,2 0 0,0 2 0,0 0 0,1 2 0,-1-1 0,1 1 0,-1 0 0,1 0-6,-2 0 1,1-1-1,-1 0 1,0 1-1,0 0 1,1 2-1,0 1 1,0 2-14,-1 2 0,1 1 0,2 2 1,0 0-1,-1 2 0,-1 1 1,-2 0-1,-3 0 0,-3 1-14,8 2 1,-4 2 0,-4 0 0,1 2-1,1 1 13,0 0 1,2 1 0,1 1 0,-2 1 0,-2 4 0,-4 2-42,-1 5 0,-2 2 0,-3 3 0,-5 4 1,-3 4 59,-8 2 1,-5 5-1,-3 3 1,-3 1-1,0 0 1,0-3 4,3 2 0,0-3 0,-2 1 0,-4 1 0,-6 4-3,-8-1 1,-6 5 0,-4 3 0,-3 0 0,-3-2-1,0-3 1,0-7 19,-6 6 1,-3-8-1,-2-2 1,-5 5 17,9-12 1,-3 2-1,-1 2 1,-3 0 0,-1 1-1,-1-1 1,-1-1 0,-1-2 87,-4 1 1,-2-1 0,-3-1 0,0-1 0,-1 0-1,1-1 1,0-1 0,1 1-84,1 0 0,0 0 0,1-1 1,0 0-1,-1-1 0,0 0 0,-3-1-17,2-1 0,-3 0 0,0 0 0,-1 0 0,-1-1 0,1-2 0,0-1 0,1-2 24,-1-2 1,-1-1-1,0-2 1,1-1-1,1-1 1,0-1-1,2 0-18,-9 4 1,3-2 0,0-1 0,0 0 0,-4 1-17,8-4 0,-2 2 0,-2-1 0,0 1 0,0-1 0,3-2 0,2-1 7,-3 0 1,3-1 0,2-2 0,-2 0 0,-2-1 2,-2 0 0,-1 0 0,-1 0 0,-2-2 0,-1 0 0,0-2 7,2-2 1,-1-2-1,-1 0 1,-1-1 0,0-2-1,1 0 1,0 0-22,2-1 0,0-1 0,-1-1 0,2 0 0,-1-1 0,2-1 0,0-1 8,-4 0 0,0 0 1,0-1-1,2-3 1,3-1-1,3-5 167,-1-5 1,3-2 0,3-4 0,4-4 0,5-4-242,5-7 1,5-7-1,4-3 1,2 0-1,0 2 41,-5-3 0,1 2 0,3-1 0,4-4 25,6-1 0,2-3 0,4-2 0,4 2 0,3 5 118,3 6 1,4 5-1,4 0 1,3-2-109,2 3 0,3-3 1,2 0-1,2-1 0,1 2 1,-2 2 6,2 0 0,-1 3 1,1 0-1,2 0 0,1-1-16,3-1 1,2-3-1,2 0 1,0 0-1,1 3 1,0 3-2,-1 4 1,-2 3-1,2 1 1,2 1 0,7-2-107,-5 5 0,6-1 0,2 0 0,4-1 1,1 0-1,0 1 0,-1 0 0,-3 2 1,-2 2 104,5-3 1,-4 3-1,-1 1 1,1 0-1,2 0 1,3-2-13,-4 3 1,4-1-1,2-2 1,2 1-1,1-1 1,-2 2 0,0 1-1,-4 2 1,-3 2-2,10-1 0,-3 3 0,-3 3 0,0 0 0,1 1-48,1-1 1,-2 1 0,2 0 0,1 2-1,2 0 52,-6 3 0,2 0 0,1 0 0,1 1 0,2 2 0,0 1 0,1 3-50,-7 2 1,2 3 0,1 0-1,1 3 1,0 0 0,-1 0-1,0 1 1,-1 0 0,-2-2 39,7 1 0,-2-1 0,0 0 0,-1 1 0,-1 1 0,1 2 0,-1 2-8,-4 1 1,1 1 0,1 1-1,0 2 1,-3 1 0,-1 2 0,-4 1-1,-5 3-127,5 11 1,-5 4-1,-4 2 1,-4 1-1,-1-2 106,0 0 1,-3-1 0,-3 2 0,-2 5 0,-4 0 1,0 4 0,-1 4 0,-4 0 0,-4 0 0,-5-2 35,-6 1 1,-5-1 0,-4 0 0,-6 1 0,-2 2 71,-1-8 1,-4 2 0,-2 2 0,-3 1 0,-2-1 0,-1 0 0,-2-2 0,0-3 18,0-3 0,-3-1 0,-1-1 0,-1-2 0,-1 0 1,-1-1-1,0-1 0,-1 0-35,0 1 1,-1 0 0,0-1 0,-1-1 0,-1 0 0,-1-2-1,-1-1 1,-2-1 60,2-4 1,-1-1 0,-1-1-1,-1-1 1,-1-1 0,-1-1-1,0 0 1,-1-1 0,-1 0-28,1-1 0,-2 0 1,0-1-1,-2-1 1,0 0-1,0-1 0,0 1 1,1-1-1,1 0 1,1-1-75,-6 3 1,2 0-1,1-1 1,0 0 0,0 0-1,0 0 1,-1-1 0,-2 0 7,7-2 1,-1 0 0,-2 0 0,0 0 0,0-1 0,0 1 0,0-2 0,2 0 0,1-2 0,1 0 1,-8 0 1,2-2 0,1-1 0,0 0 0,2-2-1,2 0 1,0 0-2,-6 1 0,3-1 0,1-1 0,-2 0 0,-4-2 61,10 0 0,-3-1 0,-2 0 0,-1 0 1,0-2-1,0-1 0,1-2 0,3-2-153,-8-5 1,1-4 0,1-1-1,2-3 1,1 1 0,0 1-48,-1 1 0,0 2 0,2-2 0,1-2 0,1-6-93,4-3 1,0-5 0,0-2-1,3-2 1,5 0 0,8 1-179,3-6 0,9 1 1,2-4-49,-4-13 1,3-3 0,7 2-107,11 12 0,4 2 0,4 0 326,1 0 0,2 0 1,5 0 224,4 2 0,5-2 0,1 1 0,-4 6 0,1-5 0,0 3 0,11-6 0,0-1 0</inkml:trace>
  <inkml:trace contextRef="#ctx0" brushRef="#br0" timeOffset="110495.27">11599 3365 12050,'-7'-4'1950,"1"1"-1340,6 3 496,0 0-1008,-27 23 132,11 4-1659,-2 2 1,1 2 1367,6 7-206,11 13 206,6-29-144,15 15-150,9-6-77,12 10 328,-14-15 1,-2-1 103,10 10 3040,-2 11-1856,-44-5-876,0-11-142,-10-7 1,-4-3-106,-6-5-159,-22 4-442,12-12-1743,-4-5 745,16-8 1538,15-34 0,9 25 0,6-20 0</inkml:trace>
  <inkml:trace contextRef="#ctx0" brushRef="#br0" timeOffset="110827.27">11769 3514 9662,'6'2'4665,"6"32"-4396,-9-15-140,2 12 0,1 2-121,2-2-128,11 9 25,1-25 293,8-15-3623,-3-20 3422,-5-4-112,0-20 115,-11 15 9,1-7-4,-5 14 48,0-1-937,-2 8 844,1 4 2816,0 7-2608,-1 5 48,4 3-56,0 3-3048,7 9 2056,8 13 229,2 0-956,0-2-281,-7-12 1840,0-8 0,-10-4 0,3-2 0</inkml:trace>
  <inkml:trace contextRef="#ctx0" brushRef="#br0" timeOffset="111160.27">12213 3344 10477,'7'8'2856,"-1"-1"-2808,-6-7 185,0 0-376,11 31-174,-1-6 191,7 17 70,-5-18 56,-5-13 268,2-4 1172,-1-8-1423,10-24-79,-2 1-54,1-3 0,2-3-3528,18-16 3589,-12 17 1,3-1-650,5 2 0,0 2 741,11-7-18,-1 11 429,-25 20 221,1 11-535,-4-3-64,4 11-109,-8-8 1286,7 1-1149,11-5-1214,3-6 0,3-3 506,21-2 159,-15-2 0,-1-1-1215,7-5-3262,-2 0 4928,9-5 0,-27 10 0,1-2 0</inkml:trace>
  <inkml:trace contextRef="#ctx0" brushRef="#br0" timeOffset="114583.27">25146 12150 11488,'-49'-27'194,"1"0"1,-1 0-1,1 1 1,7 2 0,5 2-1,-5-3-61,-1-3 1,-5-4 0,-1-1 0,2 0 0,8 3-1940,6 1 1,5 2 0,0-2 1893,-9-7 0,1-2 0,3-6 192,9-8 0,3-9 0,4 0 0,3 6-548,3 10 0,2 5 1,2-5 267,-2-11 0,1-8 0,3 2 0,7 10 200,14 2 1,9 6-213,7 4 0,6 0 0,1 4 39,-8 7 0,0 3 0,11 2 125,-5 9 0,9 2 1,6 0-1,4 1 1,3 1-1,0 1 1,-3 1-1,-3 1 1,-7 2-468,12-1 0,-6 3 0,-1 2 0,10 2 294,-12 0 1,8 1-1,5 0 1,2 2-1,1 0 1,-1 2-1,-5 0 1,-5 3 0,-8 1-64,2 5 0,-7 3 0,-4 1 0,3 3 2,10 1 0,3 1 0,-2 4 0,-6 10-395,-14 2 1,-4 9-1,-2 4 1,-4 2-1,-2-3 1,-3-6 343,2 4 0,-6-4 1,-5 7-27,-5-2 0,-3 8 1,-2 3-1,-5 0 1,-4-7-1,-6-11-99,-15-3 1,-9-12-1,-4 0 179,4 0 0,-2 2 1,-5-2-1,-6-2-284,8-9 0,-7-1 0,-3 0 1,-3-1-1,-1-2 0,1 0 0,4 0 1,4-2 362,-2 2 0,4-2 0,2-1 0,-1 1 0,-4 0 0,0 0 0,-6 2 0,-2 0 0,0-1 0,3 0 0,7-2 0,9-3 0,-4-3 0,0 1 0</inkml:trace>
  <inkml:trace contextRef="#ctx0" brushRef="#br0" timeOffset="114878.27">21611 12510 8517,'57'-12'773,"-1"1"1,0 0 0,0 0 0,0-1 0,3 3 0,-2 1 0,1 0 0,5-1-1583,-12 0 0,5-2 1,1 0-1,2-1 1,1 1-1,-1 1 1,-1 1 646,-5 2 0,0 0 1,-1 1-1,0 1 1,2 0-1,0 0 1,2 1 161,-3 0 0,2 1 0,1 1 0,2-1 0,-1 1 0,0 0 0,-2 0 0,-3 0 0,-3 0 0,12-2 0,-5 1 0,-3-1 0,1 1 0,3 0 0,2 1 0,0 1 0,0-1 0,0 1 0,0-1 0,0 1 0</inkml:trace>
  <inkml:trace contextRef="#ctx0" brushRef="#br0" timeOffset="116830.27">16743 11345 7156,'-11'-10'2235,"2"2"-240,9 8-1181,0 0-349,78-27-956,-23 12 1,4 0 736,-6 0 1,2-2 0,2 2-99,-11 4 0,1 0 1,-1 0-1,0 1-19,7-1 1,-2 0 0,13-1-66,-23 5 1,6-2 0,5 1 0,5-2 0,2 1 0,3-1 0,0 0 0,0 0 0,-1 0 0,-3 1 0,-3 0 0,-5 1-231,6-1 1,-5 1 0,-4 0 0,0 1-1,2-1 1,5 0 0,7-1 164,-15 2 0,3 0 1,3 0-1,4-1 1,2-1-1,2 1 0,2-1 1,1 0-1,0 0 1,1 0-1,0 1 0,0-1 1,-2 1-1,-1 0 1,-2 0-1,-3 1 0,-2 1 1,-4 0-125,11-1 0,-4 1 0,-4 1 1,-2 0-1,0 0 0,-1 1 0,1 0 1,3-1-1,2 1 0,5 0 100,-11 0 0,2 0 1,4 1-1,1-1 1,1 0-1,3 1 1,0-1-1,1 0 1,0 1-1,0-1 1,0 1-1,-1 0 0,-1 0 1,-1 0-1,-3 0 1,-1 0-1,-3 1 1,-2-1-129,16 0 0,-5 0 0,-2 1 1,-3 0-1,0 0 0,-1 0 0,1 0 1,1 1-1,4-1 52,-5 1 0,3 1 1,3-1-1,2 1 1,0 0-1,0-1 1,-1 1-1,-3 1 1,-2-1-1,-5 0 1,-5 0-1,-5 1-156,10 0 0,-8 0 0,-5 0 1,3 0 4,5 0 1,2 0 0,-4 1 0,-7-1 618,19 0-294,-91-11 0,-23-1 497,17 4 0,-7 1-342,5 1 1,-10-1 0,-8 0 0,-2 0 0,-1-1 0,3 2 0,7 0 21,-5 0 1,7 1 0,-4 1 0,-13 1-131,28 1 0,-4 0 0,-5 0 0,-3 1 0,-4-1 0,-2 1 0,-3 0 0,-1 0 1,-2 0-1,0 1 0,-1-1 0,0 1 0,1 0 0,0 1 0,3-1 0,1 1 1,3 0-1,3 0-104,-9 1 1,1 1 0,2 1 0,2 0 0,1 0-1,0 0 1,0 1 0,0-1 0,-1 1 0,-1-1-1,-2 0 1,-2 0-14,8-1 1,-1-1 0,-2 1 0,-1-1 0,-2 0-1,1 1 1,-2-1 0,1 0 0,-1 0 0,1 1 0,0-1-1,1 1 1,2 0 0,0 0 0,2 0 0,3 1 0,1 0-122,-12 2 0,2 0 0,2 1 0,3 0 0,0 0 0,1 1 0,1 0 0,0 0 0,-1 1 0,0 0 103,0 1 1,-1 0 0,0 2 0,0-1-1,0 1 1,1 0 0,1 0 0,3-1 0,2 0-1,3-1-11,-14 2 0,7 0 1,2-1-1,-1 0 1,-6 2-9,4 0 0,-7 1 1,-3 2-1,-2 0 1,3-1-1,4 0 0,8-1 1,10-3-471,-8 4 0,10-1 295,-5 0 1,16 0 580,29-6-430,24-6 0,24-8 1,16-5-1,4-1 1,-4 0 102,-14 3 0,2-1 0,2-1 1,0-1-1,1 1 0,1-1 0,1 1-7,-2 1 0,1 0 0,1 0 1,1 0-1,0 0 0,0 0 0,-1 0 1,1-1-11,-2 0 0,-1-1 0,-1 0 0,1 0 0,0 0 0,2 0 0,1 1 0,3 0-22,-10 2 1,3-1 0,2 1 0,1 1-1,1-1 1,1 0 0,-1 1 0,0-1-1,-2 1 1,-1 0 0,-3 1 0,-3-1-121,9 0 0,-4 0 0,-3 0 0,-1 1 1,1 0-1,3-1 0,4 0 70,-9 1 0,4 0 0,3-1 0,1 0 0,2 0 1,0 0-1,1 1 0,-2-1 0,0 0 0,-3 1 1,-3 1-1,-3 0-130,8-1 0,-2 1 0,-3 1 0,-1 0 0,-2 0 0,-2 1 0,0-1-57,6 0 0,-3-1 0,-1 2 1,0-1-1,2 0-89,7-1 0,2 1 0,1-1 0,-2 1 1,-4-1 211,-2-1 0,-3 0 0,-3 0 1,-5 1-1,5 1 0,-4-1 0,3-3 1,0 1-1</inkml:trace>
  <inkml:trace contextRef="#ctx0" brushRef="#br0" timeOffset="140537.27">21188 9102 12692,'12'-1'1739,"-2"0"-1568,-10 1 330,0 0 1596,38 4-1915,-20 0-52,14 6 1,5 6-405,-7 8 1,1 6-1,-2-2 41,0-3 1,1 0-359,4 7 0,3 2 0,-8-7-285,-2-4 876,13 7 0,-28-21 0,3 2 0</inkml:trace>
  <inkml:trace contextRef="#ctx0" brushRef="#br0" timeOffset="140751.27">21781 9081 14719,'10'3'1571,"-2"0"-1190,-8-3 445,0 0-112,-51 179-697,38-140 0,-1 3-78,1-3 0,-2 8 0,-2 4 0,-2 3 0,0-2 0,0-5-886,-7 8 1,-3-3 0,1-2 0,2-2-321,1 2 1,2-3-1,-1 1 1267,-8 9 0,-2 0 0,12-20 0,17-29 0,1-2 0</inkml:trace>
  <inkml:trace contextRef="#ctx0" brushRef="#br0" timeOffset="141485.27">21230 8911 14493,'-12'-50'1565,"3"3"-1714,22-1 43,2 7 65,8 1 0,9-8 0,-5 8 41,7-9 113,-9 15 0,3-4 0,-5 10 125,-7 13-443,-5 5 205,-1 4 98,-2 15 134,15 24 1,5 8-214,-10-15 1,2 2-251,2 4 0,3 4 1,-3-5 230,10 11-279,-2-15 1,-1-4 191,-7-8 87,21 10 0,-36-25 132,-2-1 114,0-22-369,-4 7 106,1-18-28,-3 14-61,-10-17-41,-7 4 0,-3 0 141,-5-14-25,0 10 1,1 3 699,7 14-642,-7-2 0,-1 2-204,-3 4 52,1 2 1,-2 4 429,-12 21-165,4 7-75,6 10 66,5 18-128,9-12-1682,-2 9 0,0 2 1679,-2 4-40,1-3 1,2 0-977,2-8 874,-1 8-35,10-21-27,3-5-717,3 0 148,4-14-1461,9-19 2234,2-18 0,-2 3 0,-3 6 0</inkml:trace>
  <inkml:trace contextRef="#ctx0" brushRef="#br0" timeOffset="141635.27">21442 8382 3175,'11'8'1160,"-2"-2"1594,-9-6-2577,0 0-180,42 13 3,-10 6 0,15-3 0,-25 0 0</inkml:trace>
  <inkml:trace contextRef="#ctx0" brushRef="#br0" timeOffset="142386.27">19050 9081 8749,'4'7'5909,"-1"-1"-5195,53 6-275,-20 9 1,2 4-458,15-1 0,0 1-89,-9 5 1,-2 1-548,3-1 0,-2-4-2133,-15-10 1,-1-1 1290,11 4 1,-1-2 1495,9-5 0,-23-6 0,-7-7 0</inkml:trace>
  <inkml:trace contextRef="#ctx0" brushRef="#br0" timeOffset="142604.27">19727 9059 3996,'24'-13'1602,"-5"2"1190,-19 11-521,-5 29-2083,-8 12 0,-7 15 1,-2 5-1,3-8-185,1 3 0,0 2-38,0-10 0,-3 9 1,-2 3-1,0-2 0,2-7-575,-4 2 0,1-6 0,1-1-2038,4-2 0,1 0 0,-1-2 2648,0 0 0,0-1 0,4-6 0,1 10 0,14-35 0</inkml:trace>
  <inkml:trace contextRef="#ctx0" brushRef="#br0" timeOffset="142771.27">19812 9356 12132,'1'4'-1652,"37"-19"0,18-13 1652,-12 13 0,0-1 0,-7-1 0,1-2 0,-4 4 0,-1 5 0,0 0 0</inkml:trace>
  <inkml:trace contextRef="#ctx0" brushRef="#br0" timeOffset="143705.27">22204 8996 12820,'4'8'1622,"0"-2"-1104,-4-6 373,40-5-5322,-18 4 4193,25-4 865,-30 16-420,-13-1 244,-14 19 184,-17 5-458,3-2-239,4 0 3415,26-19-3296,23-7 1,11-5-2292,16-6 1,4-3 1930,-4 4 1,2-1-1452,-7-3 0,2-1 0,-5-1 1660,-7 2 0,-4 0 0,-4 2 0,-3 0 0,3-2 0</inkml:trace>
  <inkml:trace contextRef="#ctx0" brushRef="#br0" timeOffset="144685.27">21272 11197 4057,'-50'11'409,"0"0"1,0-1 0,0 1-1,-1 0 1,3-1 154,7-1 0,2-1 1,-4 1-160,-7 0 0,-5 2 1,-1-1-1,3-1-305,7-1 1,3 0 0,-1-1 0,-3 0-101,1 1 0,-1 0 0,-2-1 0,-2 1 0,-2-2-36,3-1 0,-2 0 0,-2-1 0,-2-1 0,0 1 0,1-1 0,1 0 85,-4 0 1,1-1-1,0 0 1,-1 0-1,0 0 1,-2 0-31,10-1 0,-2 1 0,0 0 0,-1 0 0,0-1 0,-1 0 1,0 0-1,-1-2 3,1 0 0,0 0 1,0 0-1,-1-1 1,-1-1-1,0-1 1,-1 0-1,-1-3 0,0-1-89,6 0 1,-2-3 0,0-1 0,-2-1 0,0-1-1,0-1 1,0 0 0,0 0 0,1 0 0,1 1-1,1 1 1,2 1 66,-10-1 0,2 1 0,1 2 0,2 0 0,-1-1 0,0-1 0,-2-3 0,-2-3-7,8 1 0,-3-2 0,-3-3 1,-3-1-1,1-1 0,0-1 1,1-1-1,2 1 0,4 1 0,5 0 1,5 1-1,7 3-160,-18-15 1,14 2 0,-2-8 176,6 3 0,-3-6 1,-2-4-1,3-2 0,5 0 1,8 4-13,7-2 1,9 2 0,2-1-1,0-1-12,-5-8 1,-1-1 0,4-1 0,11-1 7,6 12 1,6-1 0,4 0 0,6-1 0,5 0 0,8 1-113,-7 15 1,4 0 0,5 0 0,3 0 0,4-1-1,2 1 1,2 0 0,2 0 0,1 0 0,-1 1 0,1 0-1,-1 0 1,-2 2 0,-1-1 86,0 0 0,-1 0 0,-1 1 0,-1 0 0,1 0 0,0 1 0,1 0 0,1 1 0,2 0 0,2 0 0,3 1 0,3 0 0,4 0 32,-17 9 1,1 0 0,3 0 0,2 0-1,2-1 1,1 1 0,2 0 0,1 0-1,2 0 1,1 0 0,0 1 0,1-1-1,1 1 1,1 0 0,0 1 0,-1 0-1,1 0 1,0 0 0,-1 1 0,0 1-1,0-1 1,-2 2 0,0 0 0,-1 0-1,-2 2 1,-1-1 0,-1 2 0,-3 0-1,-1 1-5,13-2 0,-3 2 1,-2 0-1,-1 2 1,-1 0-1,-1 1 0,-1 1 1,-1 1-1,0 0 1,0 1-1,1 0 1,0 1-1,1 0 0,0 0 1,2 0-1,2 0 1,1 1-3,-8-1 0,1 0 0,1 0 0,1 0 0,1 0 0,1-1 0,0 1 0,0 0 0,1 0 0,1 0 0,-1 1 0,1 1 0,0 0 0,0 0 0,-1 2 0,1 0 0,-1 1 1,-1 2-1,0 0 0,0 1 0,-2 2 0,0 1 0,-1 2 0,-1 1-11,4 3 0,1 3 1,-1 2-1,1 2 0,-1 1 1,0 2-1,-1 2 0,0 0 1,0 2-1,-1 0 0,0 0 1,-1 1-1,-1 0 0,-1 0 1,-1-1-1,-1 0 0,-1-1 1,-1-2-1,-2 0 1,-1-2-1,-1-1 10,11 4 0,-3-3 1,-2 0-1,-3-2 1,-1-1-1,-1 1 0,-1 1 1,1 0-1,1 3 1,1 2-1,2 3 6,-5-3 0,3 2 0,5 1 0,2 2 1,2 2-1,0 1 0,1 0 0,-2 2 0,-1 0 1,-2 0-1,-4 0 0,-5-1 0,-4 1 0,-7-1 1,-7-1-1,-8-2 0,-8 0 100,-13 13 1,-16 0 0,-11-1 0,-9 0 0,-5-1-1,1-2 1,3-1 0,9-2 97,2 7 1,6-3-1,0-2 1,-6-1-1,-11 0 5,5-13 0,-7 1 0,-5 0 0,-6 0 0,-2 1 0,-4-1 0,-1-1 0,0-1 0,0-2 0,2-1 0,2-2 1,5-3-1,4-3-99,-11 2 1,6-6-1,3-3 1,-1-2 0,-5 1-1,-9 1-36,20-2 1,-3 0 0,-4 0 0,-2 0 0,-4 1 0,-1-1 0,-3 1-1,0 0 1,-2-1 0,0 1 0,0-1 0,0 0 0,0 1 0,2-2-1,2 1 1,1-1 0,3 0 0,3-1-74,-13 1 1,4 0 0,2-1 0,1-1 0,2 1 0,-1-1 0,1 0 0,-1 0 0,-1 0 0,-2 0 0,-2 1-11,9-1 0,-1 0 1,-1 0-1,0 1 1,-2-1-1,0 1 1,-1-1-1,0 1 1,0-1-1,-1 1 1,1-1-1,1 0 0,0 0 1,1 0-1,1-1 1,0 1-47,-3-1 1,0 1 0,2 0-1,1-1 1,0 1 0,1-1 0,-1 1-1,0-2 1,-1 0 0,-1 0 0,-1-1-1,-2-1 1,-2-1-12,10 0 0,-3-1 0,-1 0 0,-1 0 0,-1-1 0,-2-1 0,0 0 0,0 0 0,-1 0 0,-1-1 0,1 0 1,0-1-1,0 1 0,1-1 0,1-1 0,0 1 0,2-1 0,1 0 0,2 0 0,1-1 35,-10-1 0,0 1 1,2 1-1,2 0 0,0-1 1,2 0-1,0-1 0,0-2 1,2-2-1,-1-3 1,1-2-1,0-4 0,-1-3-171,9 0 1,-3-3 0,-1-3 0,0-3 0,-2-2 0,1-2 0,0-1 0,1-2 0,0-1 0,2 0 0,2-1-1,3 0 1,2 0 0,3 1 0,3 1 0,4 1 0,5 2 0,4 1 131,-4-15 1,7 2-1,5 1 1,7-1 0,5 0-1,5-3 1,5-3 69,3 11 1,4-4-1,5-4 1,4-1 0,3-2-1,2-1 1,3 0 0,2 0-1,0 3 1,1 2 0,-1 3-1,0 4 1,-2 4-1,-1 7 49,12-7 0,-1 8 0,1 6 0,1 3 0,2 0 0,2-3-9,-4 1 1,1-1 0,2-1 0,1 1 0,0 0-1,2 1 1,1 2 0,0 1 39,-3 3 0,1 1 0,1 1 0,0 1 0,2 0 0,0 2 1,2 0-1,1 0 0,2 0-29,-6 3 0,1 1 0,2 0 0,2 0 0,0 1 1,2 0-1,-1 0 0,1 1 0,0 0 0,0 0 1,-2 0-1,0 0 0,-2 0-29,3-1 0,-2 1 0,-1-1 1,0 1-1,-1-1 0,0 1 1,1 1-1,1-1 0,1 2 1,2 0-1,1 1-10,-4 0 0,0 0 0,2 0 1,1 0-1,0 0 0,1 0 0,1 1 1,1 1-1,0 1 0,0 1 0,1 1 1,0 2-1,1 2 0,0 2 0,0 2-37,-8 2 1,2 2 0,2 2 0,0 1 0,0 3 0,2 1 0,0 1 0,0 1-1,0 1 1,0 0 0,0 1 0,0 0 0,-2 0 0,0 0 0,-1-1 0,-1 0 0,-1-1-1,-2-2 1,-2 0 0,-1-2 31,13 2 0,-3-1 0,-3-2 0,-1-2 0,-2 0 0,0 1 0,-1 1 0,1 1 0,1 3 0,2 2 0,2 5 1,-10-4 0,4 2 1,3 2-1,2 1 1,3 2-1,2 2 1,-1 0-1,1 2 1,-1 0-1,-1 1 0,-2 1 1,-3-1-1,-4 1 1,-3 0-1,-6 0 1,-5-1-1,-6-1 1,-7 0-1,-7-1-42,-5 20 1,-17 1 0,-12-1 0,-4 1 0,-1 0 0,6-1 40,7 2 0,4 1 0,0 0 0,-3-1 0,-7-2 0,-8-3 96,-10-6 0,-7-1 1,-8-2-1,-3-1 0,-3-2 1,0-2-1,2-4 0,4-2 20,-5 0 0,4-5 0,0-3 0,-4 0 0,-8 1 43,17-6 1,-4 0-1,-2 1 1,-2 0 0,-2 0-1,-3 0 1,-1 0 0,-2 0-1,-2 0 1,0-1-1,-2 0 1,-1-1-124,13-4 1,-1 0-1,-3-1 1,-1 0-1,-1 0 1,-2 0-1,-1 0 1,-1-1 0,0 0-1,-1 0 1,-1 0-1,1 0 1,0 0-1,0 0 1,1-1-1,0 1 1,1 0 0,2-1-1,1 1 1,1 0-1,2-1-63,-6 3 0,2-1 1,1 0-1,2 0 0,1-1 1,1 1-1,0 0 0,0 0 1,0-1-1,-1 1 0,-1-1 1,0 1-1,-3-1 0,-1 1 1,-2-1-20,8-1 1,-2 0-1,-2 0 1,-1 0-1,-1 0 1,-2 0 0,-1 0-1,0 0 1,-1 0-1,0 0 1,-1 0-1,1 0 1,0 0 0,1 0-1,0-1 1,1 0-1,1 0 1,2 0 0,1-1-1,2 0 1,2 0-1,2 0 1,2-1-277,-15 1 1,3 0 0,2 0 0,4-1 0,0 0-1,3 0 1,-1-1 0,1 0 0,0-1 0,-1 0-1,-2 1 322,-2-2 0,0 1 0,-1-2 0,-1 1 0,1-1 0,0 0 0,1 0 0,1 0 0,1 0 0,1 0 0,2 1 0,-6 0 0,1 1 0,1 1 0,1 0 0,2-1 0,2-1 0,3-1 0,2-1 0,-9-6 0,0 1 0,-1 0 0,1-1 0</inkml:trace>
  <inkml:trace contextRef="#ctx0" brushRef="#br0" timeOffset="145405.27">20722 5948 10119,'-44'-11'1305,"11"4"-260,-2 5 0,-1 4-239,-19 4 215,17 1 1,-2 4-825,-7 9 1,4 6-285,12 2 0,4 2 48,1-1 0,11 1-180,24 2 1,17 1-50,10-6 1,13 1 0,3-1 0,-7 0 288,-9 0 1,-4-1-1,1 4-187,3 2 1,3 3 0,-5 0-1,-15-4 424,-25 21-148,-28-26 1,-9-6-22,13-10 1,0-3-42,-2 1 0,-1-1-562,-14 2 0,0 0 449,14-4 1,-2 1-1175,-22 1 0,4-2 407,11-1-4617,-8-8 5449,62-16 0,-9 8 0,16-6 0</inkml:trace>
  <inkml:trace contextRef="#ctx0" brushRef="#br0" timeOffset="145686.27">21442 6054 11838,'10'5'4060,"-1"0"-1873,-9-5 535,-151-1-2467,97 9-242,10-4 0,-11-1 1,4 4-1,23 8-656,39 27 0,15 4 471,-20-16 0,3-1-423,22 8 0,13 1 0,-4-7 593,-10-13 1,1 0 115,5 7 0,7 6 0,-1 0 1,-8-4-111,-7-5 0,-4 1-4,11 10 0,1 4 0,-19-7-173,-35-9 173,-23-5 0,-16 1 0,9-3 0,1 1 0,4-6 0,1 1 0,-1 0 0</inkml:trace>
  <inkml:trace contextRef="#ctx0" brushRef="#br0" timeOffset="145904.27">19854 7197 14929,'59'-6'384,"-1"0"-145,-5-2 1,3-3 34,3 3 1,1-1-1894,-14 3 0,3 0 0,4 0 1647,-3 1 0,4-1 0,3 1 0,2 0 0,0 0-453,-2 1 0,2 0 0,1 0 0,1 0 0,0 1 0,0-1-92,-8 1 1,1 0-1,-1 0 1,1 0-1,0 0 1,0 0-1,-1 1-393,7-1 0,1 1 1,0 0-1,-1 0 0,-2 0 1,0 1 909,3-1 0,0 1 0,-2 0 0,-3 0 0,-6 1 0,-3-1 0,-6 0 0,1 1 0,4-1 0,0 0 0,0 1 0</inkml:trace>
  <inkml:trace contextRef="#ctx0" brushRef="#br0" timeOffset="162175.27">22945 6710 13558,'1'11'2696,"-1"-1"-2212,0-10 1667,0 0-1807,4 44-120,-1-9-189,-1 3 0,1 2-27,0 19-38,-1-14 0,2 5 1,0-5 8,-2-12 0,1-1-250,2 31 1,1-9 174,-2-41 12,-2-3-425,5-22 285,-1-3-482,13-35 289,-4 9 99,0 1 0,1-3 445,-1 5 1,-1 1-1570,-2 6 0,0 2 1442,9-18 3,-15 40 33,2 9 107,-1 8-56,4 7-149,1 16 0,-1 3-741,2 3 780,-2-2 1,-1-1 2482,-4-4-2427,-3-13 37,1 0 440,2-22-658,0-5-1,6-15 18,1-6 77,3-6 1113,5-6-523,9-5 0,2 2-536,-4 5-4,2 0 0,-2 14 732,-17 30-496,2 10-311,0 27 1,-1 6-328,-1-3-839,2 10 0,-1-3-356,-7-22-464,4 3 2065,8-14 0,-10-10 0,6 0 0</inkml:trace>
  <inkml:trace contextRef="#ctx0" brushRef="#br0" timeOffset="162391.27">23834 6964 13008,'-1'-11'2557,"1"2"-1378,-21 62-1462,15-30-62,-2 14 1,2-1 33,13-16 26,7 3-250,17-19 597,-15-8-356,14-20 151,-23 1 39,0-19-1095,-9 4-1041,-4 2 2240,-9 4 0,7 21 0,-1 5 0</inkml:trace>
  <inkml:trace contextRef="#ctx0" brushRef="#br0" timeOffset="162944.27">24215 6858 10499,'6'1'2811,"0"1"-1973,-6-2 111,0 0-106,-36-5 647,-11 28-1193,-4-13-206,25 10 0,6 3-133,12-1-194,4 15-861,33-2 831,1-13 260,15-3-1188,-9-25 1194,-8-8 0,0-6-101,-2-15 1,-2-6 94,0-7-35,-3-7 1,-4-2 43,-13 6 236,-1 11 0,-3 2 230,-9-5-558,0 14 262,-27 53-75,17 7-50,2-3 0,2 3-1436,6 6 0,5 0 1336,4-7 1,2 1-15,-1 6 0,3-2-216,9-5 1,3-3 129,6 0 628,10 4-780,1-24 0,3-5 74,6-5 47,5-7 1,-1-5-59,-7-14 1506,-9 3 0,-1-4-935,-8-2 1,-2 0 638,8-13-432,-12 2-425,-22 43 398,-7 10-177,-5 18 1,1 6-396,6 15-8,-2-14 0,5-1-120,22 1-898,26-20 0,7-8-752,0-1-3076,10-3 1,-1-6 4877,-14-17 0,-7 5 1,-19 1-1</inkml:trace>
  <inkml:trace contextRef="#ctx0" brushRef="#br0" timeOffset="163125.27">25061 6583 14333,'-4'-1'1520,"-7"31"1,2 12-1670,4-6-464,-3 19 0,3 1-409,11-14-1171,0-9 1,3-1 776,5 7 1,-2-8 0,-5-15 0</inkml:trace>
  <inkml:trace contextRef="#ctx0" brushRef="#br0" timeOffset="163341.27">25548 6625 13885,'7'7'2257,"-1"-1"-1207,-10 24-67,1-6-395,-4 27-381,2-11-123,2 2 0,1 2-418,1 13 10,4-1 1,2-1-265,4-4-136,1-12 0,1-1-5851,9 15 5234,-6-16 1359,-7-23 1,-8-17-1,-3-8 1</inkml:trace>
  <inkml:trace contextRef="#ctx0" brushRef="#br0" timeOffset="163540.27">25548 6837 6409,'6'-26'2956,"-1"12"-2043,1-29 1853,0 21-2511,11-3-103,-4 13-71,10 0-16,-5 14 195,11 11-256,-7 12 1,-1 5-95,8 10-60,-12-6 1,-5 0 149,-9-2 151,-9-2 12,-4-3-85,-9-4-2463,-14-4 1,-3-3 2384,3-3 0,0 0 0,5-5 0,21-9 0</inkml:trace>
  <inkml:trace contextRef="#ctx0" brushRef="#br0" timeOffset="163841.27">25845 6816 13507,'6'3'2254,"-1"0"-2176,-5-3 118,0 0-2833,70-1 1261,-25-12 650,0 8 1,-2-4-1322,3-25 3769,-26-15-961,-5 15-105,-15-8-186,-10 33-136,-4 3-116,-2 4 51,-3 7 481,-3 16 1,1 5-521,0 4-172,2 1 1,4 0-11,12 10-138,6-12 427,5 7-4145,37-2 2097,-20-19 1711,6-7 0,-1-4 0,-15-6 0,4-8 0</inkml:trace>
  <inkml:trace contextRef="#ctx0" brushRef="#br0" timeOffset="164075.27">26353 6689 9365,'13'5'5363,"-6"30"-4641,-11-4-722,-2 18-84,2-11-854,3 19 938,1-32 210,0 21 14,0-42-84,0-4-703,3-35 202,2 11-98,5-29-180,1 21-439,5-3-556,-3 10 0,4-2 1068,10-9 1,1 2 0,4-11 0,-12 22 0,0 1-1</inkml:trace>
  <inkml:trace contextRef="#ctx0" brushRef="#br0" timeOffset="164311.27">26924 6308 8262,'11'5'5153,"-2"0"-3706,-9-5 2221,0 0-3349,-45 25-277,10 22-133,11-7 1,-3 8 0,5-2-413,5-2 0,4 1 406,4 4 0,2 5 0,3-8-52,8 8-33,0-14 0,3 2-1319,1-5 0,0-3 213,4 16-3147,-1-1 2940,-11-43-605,-1-2 2100,-3-11 0,2 5 0,-1-6 0</inkml:trace>
  <inkml:trace contextRef="#ctx0" brushRef="#br0" timeOffset="164591.27">26734 6816 11096,'2'8'3747,"-1"-1"-3703,-1-7-86,0 0-126,35-1-990,5-4 0,5-1 881,0 0 0,1 0 433,5-1 1,-5 0 927,-4 0-568,-35 12-130,-14 13-296,-3 3-90,-3 5-630,8 18-93,17-18 370,0 9-109,13-27-2089,2-21 1,-1-7 2550,1-8 0,19-11 0,-38 20 0</inkml:trace>
  <inkml:trace contextRef="#ctx0" brushRef="#br0" timeOffset="164658.27">27178 6689 7632,'-4'-4'84,"1"1"-84,3 3 0,0 0 0</inkml:trace>
  <inkml:trace contextRef="#ctx0" brushRef="#br0" timeOffset="164943.27">27390 6773 4084,'7'3'2540,"-2"-1"-1473,3 26 0,-2 8-1453,-1-9 581,4 16 1,-1-2-432,-4-20 1118,1 2 625,-5-25-2160,0-21 653,0-3-162,2-13-322,15-2 1,5 1 429,1-1-79,7-6 1,2 3 132,-6 18-188,15-9-3250,-8 9 1769,-9 9 2202,-2 2 1,-19 13 0,0 2-1</inkml:trace>
  <inkml:trace contextRef="#ctx0" brushRef="#br0" timeOffset="165425.27">27877 6731 11000,'11'13'2572,"-2"-2"-5713,-20 37 3141,8-27 345,-3 15 0,1 1-628,4-18 816,0 7-573,2-18 203,1-8-107,8-22-56,-2 2-53,6-19-678,5 0 0,3-3 641,-5 11 1,2 1 202,9-17 1,1 3 76,3 6 70,-11 21 1238,-3 38-1248,-9-3-217,-2 17 1,-2 3-247,-3 3 1700,-2-8 0,0 1-1596,2-3 0,-1-2 162,0-1 574,2 15 11,-1-39-383,0-3-255,3-5-1702,15-21 1,6-8 1307,-3 9 1,1-1 651,5-10 0,1 2 293,9-1 2547,-27 47-2799,-7-2-500,-6 28-401,-2-16-395,-5 9 997,5 11 0,2-26 0,0 14 0</inkml:trace>
  <inkml:trace contextRef="#ctx0" brushRef="#br0" timeOffset="165742.27">28596 6689 11745,'-1'-12'2806,"1"3"-6660,-46 41 4347,22-11-321,-11 6 0,1 6 241,16-3 1,5 2-963,2-4 0,2 1 308,0 23 896,17-29-778,26-38 81,-15 1-1438,3-7 0,0-3 1220,-7-4 2332,2-9-1682,5-2-256,-13 23 350,8-4-173,-14 27-9,4 15-2273,-1 25 3453,-1-13-5172,2 20 2842,-1-36 0,-1-3 0,-2-9 0</inkml:trace>
  <inkml:trace contextRef="#ctx0" brushRef="#br0" timeOffset="166425.27">28787 6731 9606,'9'12'4400,"-2"-2"-3230,-7-10 1033,-13 66-2203,8-39-126,-3 17 0,1-1-201,5-21-379,0 9 157,7-16 706,-1-6-157,5-9-157,-2-10 40,2-4-60,2-5-80,1-4-760,7-10 0,2-2 721,3-5 424,7-6 1,2 1 900,-4 13 306,7-1-946,-23 28 927,-13 39-1240,-6 7-327,4 8 1,1 1 152,-1 2-85,3-14 1,2-5 182,3-16-3,-1-2-59,1-4-209,23-1 164,-6-5-436,19-8 0,3-5 241,4-7 37,-9 3 0,1-7-902,0-24 1,-7-5 1316,-14 22 0,-2 0 190,13-24 0,-6 0 1433,-15 5-1137,-7 19 306,-8 3 1466,-46 53-2184,20-1-185,3-5 0,2 1-36,10 8-3,13-11-647,22 24 375,0-22 144,23 16-12,-12-31 0,2-4-411,21 2 551,-18-3 0,4-2-174,18-9 1,-1-3-241,2-1-1558,-1-5 1,-8-1 1971,-29 5 112,1-3 143,-21 17 19,0 3 272,5 20-546,4-8 200,10 13-200,27-11 0,4-5 0,-18 0 0,11-3 0,-1 1 0</inkml:trace>
  <inkml:trace contextRef="#ctx0" brushRef="#br0" timeOffset="173477.27">20510 7853 13520,'-53'-11'378,"-1"1"1,-1-2 0,-1 1-3096,7 1 1,-5-2 2945,12 2 0,-6-3 0,-3 0 0,1-1 0,5 2-141,-6-3 1,3 0 0,-3-1-299,6 2 1,-5-2 0,-1-1 0,3 1 0,6-1 156,3-1 1,5-1 0,1-1 394,-16-11 1,2-3-347,3-3 0,4-2-751,2-2 1,3-2 625,4 0 1,3-7-97,13 9 0,3-9 1,0-3-1,2 2 1,2 5 89,0-2 1,2 5 0,1-4 87,0 1 1,0-5-1,1-1 1,3 1-1,6 5-205,9-6 0,6 5 0,2 2 134,-4 8 0,0 2 1,4-1-10,3-9 0,4-1 0,11-2 106,-7 18 0,8-2 0,5-1 0,4 0 0,1 0 0,0 2 0,-4 1 0,-5 4 120,10-8 1,-5 5-1,0 1 1,10-4-26,-14 10 0,5-4 0,4-1 0,3-2 0,2 1 0,0 0 0,-1 2 0,-3 1 0,-4 4 0,-4 4 202,12-4 0,-8 5 1,1 5-1,10 4-224,-14 5 0,7 1 0,4 2 1,5 1-1,1 2 0,2 1 0,-1 3 1,-2 1-1,-3 2 0,-5 2 0,-6 2-166,6 10 1,-7 4 0,-4 4 0,-1 1-1,2 0 1,5-1 111,-1-9 1,6-1 0,4 0 0,1-1 0,-1 1-1,-2 1 1,-5 2 0,-8 3 0,-9 2 1,-1 16 0,-11 2 0,-7 4 0,-7 2 0,-3 4 49,-6-8 1,-5 4 0,-4 3-1,-4 2 1,-1-1 0,0-2 0,1-3-1,2-5-180,-1 10 0,1-8 0,-1 1 0,-4 6 261,2-12 1,-2 7 0,-2 3 0,-2 3-1,0-1 1,-1-1 0,0-5 0,1-5-1,1-8 207,-12 9 1,1-11 0,-3 1-181,4-2 0,-2 0 0,-4 0 0,-5-2-23,-3-5 0,-8-1 0,-3-2 1,-1 0-1,2-3 0,5-1-71,1-1 0,5-3 0,-1 0 0,-5 1-30,-3 1 0,-6 1 0,-3 2 1,1-2-1,3-3 0,6-5 21,-5-3 0,6-6 1,0-1 75,0 0 0,-1-1 0,-1-4-199,2-2 1,-2-2-1,-2-5 1,-1-6-110,12-2 0,-2-4 1,-1-5-1,0-1 1,0-1-1,2 1 0,2 3 42,-4-2 0,2 3 0,1-1 0,1-2 0,-2-3 72,0-4 0,-3-4 0,1-1 0,1-3 0,5-1 0,6-1-745,6-6 0,6-3 1,4-1-1,2 2 1,1 3 41,-4-7 1,3 5 0,2-6 766,2 1 0,1-7 0,1-1 0,2 5 0,3 11 0,2 6 0,4 5 0,2-7 0,0 1 0</inkml:trace>
  <inkml:trace contextRef="#ctx0" brushRef="#br0" timeOffset="177882.27">18394 7726 14753,'-20'-13'148,"-7"2"1,-12 3-823,-2 4 0,-10 3 0,-4 1 0,0 0 0,6-1 729,-4-1 0,4-1 0,-8 2-1,7 2 1,-9 1 0,-4 0 0,-3 1 0,3 1 0,5-1 0,9 1 141,-1 2 1,7-1 0,-8 4-283,9-1 0,-7 1 0,-5 2 0,-4 2 1,-1-1-1,1 1 0,2-1 0,5 0 1,7-2-13,-7 2 0,8-2 1,1 1-1,-8 2-122,2 0 1,-8 2 0,-4 2 0,-2 1 0,0-1 0,4 0 0,7-2 0,8-2-61,0 1 0,8-2 0,-1 1 280,-21 8 0,-2 2 0,12-5 0,12-3 0,7 0 0</inkml:trace>
  <inkml:trace contextRef="#ctx0" brushRef="#br0" timeOffset="178128.27">16129 7832 10118,'-29'15'5105,"11"1"-4878,-11-3 0,-2 2-894,-9 14 933,-3 6 9,20-16 0,0 3-18,-8 11 1,-2 7 0,4-4-258,8-11 0,5 2-4,0 30 0,17-5 6,44-35-594,-2-13 0,17-3 0,6-2 0,0-1 1,-10 0 548,-6-1 0,-6 0 0,9-2-412,-4 1 1,10-1-1,5-1 1,2-1 0,-1 1-1,-4 0 1,-8 1 435,0 0 0,-6 0 0,-2 0 0,1 1 0,4-1 1,2 0-1,-3 0 0,-6 1 0,3 0 0,0 0 1</inkml:trace>
  <inkml:trace contextRef="#ctx0" brushRef="#br0" timeOffset="183533.27">12467 8932 13042,'4'6'1647,"-1"-1"-1191,-12-36 244,4 10-258,-8-29-399,7-7 1,1-4-1105,2 18 1,1-1 1061,-1 0 1,0-3 0,1 4 353,2 7 1,2 3-229,3-4 0,0 4-339,0 2-93,12-7 397,-7 46 35,18 28 1,2 7-125,-3-4-2,2 5 1,-1-2 87,-5-12-10,-8-12 1091,22-30-1206,-19-6-20,4-13 0,0-4 53,0-7-33,0 3 1,5-5 0,-4 6 26,5-1 737,5-4 0,-3 15-398,-17 44-1295,1 26 1,0 20-1,-2-7 930,-3-20 0,-1 1-137,2 8 1,0 8 0,1-2-1,-3-10-368,1 3-4183,3-7 1,0-3 4722,-1-15 0,5 13 0,-13-33 0</inkml:trace>
  <inkml:trace contextRef="#ctx0" brushRef="#br0" timeOffset="183896.27">13547 8234 8330,'6'0'1860,"0"1"742,-6-1-723,-60 8-1758,31 2 50,-8 5 1,-8 7 0,8-1-147,-1 12 395,3-3 0,5 4-1064,18 13-99,39-17 0,8-2 608,-4 16-128,19-17 0,2-7 145,-14-8 107,-3 9 1,-4 3 534,-15-5-20,-18 37-420,-26-40-1655,-18 3 0,0-3-1308,13-6 2879,0-5 0,6-5 0,22-2 0,1-7 0</inkml:trace>
  <inkml:trace contextRef="#ctx0" brushRef="#br0" timeOffset="184297.27">13674 8276 10509,'12'7'1840,"-2"-1"-1350,34-11-515,-13 2 54,6-2 0,13-1 1,3 0-1,-10 0-322,-4 0 1,-2 0 307,17-1 0,4 1 0,-30-1 1117,-57-2-964,-2 12 71,-19 8 1,-2 4-72,10 10-559,9 12 0,-2 12 1,7-5 547,3 8-102,8-10 0,-1 7 0,7-10 999,9-5-927,18 4 1,6-1-207,2-9-186,21 1 1,3-6-41,-3-17-1629,10-17 1,-3-7 278,-20 0 620,-2-5 0,-9-1 1035,-33-8 0,8 17 0,-10-4 0</inkml:trace>
  <inkml:trace contextRef="#ctx0" brushRef="#br0" timeOffset="184449.27">13864 8551 13768,'-3'6'2956,"0"-1"-2253,3-5 311,0 0-10845,155-26 3025,-101 16 6837,-12 3 1,10-3 0,-2 1-1,-15 3 1,-14 2 0,-1-1-1</inkml:trace>
  <inkml:trace contextRef="#ctx0" brushRef="#br0" timeOffset="187031.27">19981 7260 11685,'0'-3'2520,"0"0"1258,0 3-3187,65-14-591,-12 4-1132,-3 1 1,12-1-1,-4 0 1132,-3 2 0,8 0-56,-23 4 0,9 0 0,7-1 0,4 0 0,3 1 0,2-1 0,-2 0 0,-3 0 0,-5 1 0,-6 1-359,5-1 1,-8 1-1,-2 0 1,3 0-1,7-1 358,-3 1 1,7 0-1,5-1 1,4 0-1,1 0 1,-1 0-1,-3 0 1,-4 1-1,-6 0 1,-9 1-33,14 0 0,-12 1 0,4 0-1054,-4-1 1,6 0-1,0 0 1,-4 0-1,-8 0 775,-3 1 0,-4-2-511,18-1 0,-20 0 1330,-65 1 0,10-1 1,-2 3-1</inkml:trace>
  <inkml:trace contextRef="#ctx0" brushRef="#br0" timeOffset="189899.27">21061 4657 5800,'11'7'2929,"-2"-2"-254,-25-38-2641,6 24 601,-20-1 1,-3 6-546,10 15-109,-7 7 1,5 2-52,16 1-2403,29 25 1,12 4 1651,-2-8 270,3-6 0,6 7 1,-8-3 1901,-15-3 0,-3-3-918,6-6 0,-8-1 877,-23 5 0,-13-5-1769,-9-19 0,-2-6-401,-16 9 860,4-20 0,48 6 0,5-9 0</inkml:trace>
  <inkml:trace contextRef="#ctx0" brushRef="#br0" timeOffset="190232.27">21590 4614 12213,'4'0'2165,"0"-1"-1265,-43-6 0,-21 1-834,28 10 0,-2 4-326,-7 1 1,-5 4-1,8 1 28,1 21-70,32 21-317,39-31 269,-5-5 266,11 6 0,-1 1 425,-11-6 85,2 2 0,-7-1 80,-25-11 136,-47 23-2712,20-19 1222,-22 8 0,39-18 0,13-7 1</inkml:trace>
  <inkml:trace contextRef="#ctx0" brushRef="#br0" timeOffset="190648.27">21886 4657 14980,'36'6'-1151,"0"0"0,20 3-2452,-8-7 0,-3-2 3549,-14-1 544,22-6-1072,-59 3 66,-30 1 0,-7 3 1143,7 0 50,-13 1 1,4 3 16,21 1 520,-10 17 0,-1 6-1124,5 0 724,-7 12 1,1 1-824,11-2-782,11-3 0,-1 7 0,4-6 788,2 9 845,5 9 1,14-5-3586,32-34 0,7-8 686,6 12 2057,-1-20 0,-6-6 0,-31-2 0,2-4 0</inkml:trace>
  <inkml:trace contextRef="#ctx0" brushRef="#br0" timeOffset="190832.27">21696 4995 11199,'51'-17'2669,"-15"9"0,6 0-2669,0 0 0,6-2 0,1 1 0,-6 2 0,7-1 0,-4 1 0,8-1 0,-1 0 0</inkml:trace>
  <inkml:trace contextRef="#ctx0" brushRef="#br0" timeOffset="193701.27">23283 3916 13039,'3'5'3881,"0"-1"-3643,-3-4 112,-86-16-280,50 18-70,-15-9 0,0 5-218,16 23-625,39 16 0,8 5 488,-4-1-105,24 5 1,12 1 46,-8-17 1,3-2-1,-4-3 463,-4-3 1,-2 1 278,20 19 1,-16-3 145,-38-24 1093,-32 8-1153,7-15-156,-5 0 0,-7-3-259,-3-12 0,-5-6 0,6 3 0,10 7 0,1 0 0,-24-13 0,1 0 0</inkml:trace>
  <inkml:trace contextRef="#ctx0" brushRef="#br0" timeOffset="195169.27">23982 3937 7624,'10'8'4516,"-1"-1"-4225,-8-7 1342,-1 0 638,3 0-1733,-3 0-838,-6 0 132,-1 0-3434,-40 0 3596,27 0-348,-30 0 301,35 1-182,-25 6 235,25-3-6,-15 5-2,25-2 459,-13 41-362,8-19 1640,-4 13 1,1 8-1663,3 2 0,1-2-69,1-13 1,1-1 103,-1 17 0,3-6-410,11-24 308,-3-2 98,6-12 17,-2-9-45,2 0-142,18-7 1,4-2 9,-2 2-169,11-4 0,0-1-2104,-4 4 1324,-6 1-434,-10 3-285,-23 2 1730,-9 0 0,6 0 0,-4 0 0</inkml:trace>
  <inkml:trace contextRef="#ctx0" brushRef="#br0" timeOffset="195320.27">23686 4255 6583,'13'3'1854,"-2"-1"1501,-11-2-4043,65-11 456,-20 4 0,1 0 0,-4 0 0,0 0 0,-5 1 1,-1 0-1</inkml:trace>
  <inkml:trace contextRef="#ctx0" brushRef="#br0" timeOffset="198918.27">22542 4149 7298,'-7'-12'204,"1"3"2680,6 9-2900,0 0-127,164-10 76,-114 9 1,2 0-1,2 1 1,6-1 100,-10-1 0,5 1 0,2-1 0,2 0 1,1 0-1,-1 1 0,-1 1-269,0 0 0,1 2 0,0 0 1,0 0-1,-2 0 0,-1 0 0,-4 0 47,3-1 0,-3 0 1,-1 0-1,-3 1 1,0 0-114,7 1 0,1 2 0,-8-1 0,-17 2 301,-21 1 2021,-48 3-1101,-9-6 1,-14-3 0,-3 1-707,11-1 1,-3 1 0,-1 0 0,0-1 106,-2 0 0,0 0 0,0 1 0,0-1-195,9 0 1,0-1-1,0 1 1,2 0-1,4 0 109,-7 1 0,5 1 1,2-1-387,-12 0 0,10 3 263,15 6-62,79-4 8,-7-3 0,11 1 0,6-1 1,-1 0-49,-6-1 1,2-1-1,1 0 1,0 0 0,0 1-379,-2 0 0,0-1 1,0 1-1,1 0 1,0 0 40,4 0 1,3 0-1,-1-1 1,-5 1-1,-8 0-796,3 0 1,-10 3 1468,13 17 0,-42-15 0,-36 7 0</inkml:trace>
  <inkml:trace contextRef="#ctx0" brushRef="#br0" timeOffset="203635.27">17716 11218 4458,'-44'-21'185,"0"0"0,-1-1 1,1 1-1,-6-4 1,2 1-1,-1-2-185,9 4 0,0-2 0,0 1 0,2 0 89,-4-5 1,1 0 0,2-1 78,-2-2 0,0 0 0,2-2-20,2 2 1,1-1-1,1-9-18,10 1 0,1-7 0,1-5 0,1-2 1,2 2-1,2 5-113,1 3 1,2 3-1,3-1 1,2-6-19,3-1 1,0-7-1,1-4 1,3-2 0,1 2-1,4 4 1,3 7-14,5 1 1,5 5 0,4 3 0,0-3 11,2-3 1,2-1 0,2-2 0,1 3 0,0 2 235,4 1 0,1 2 0,2 2 1,0 0-215,1-1 0,0 1 1,5 0-1,8-3 34,-12 14 0,6-2 0,4-2 0,4 0 0,2-1 0,1 0 1,1 0-1,-1 1 0,-2 1 0,-2 2 0,-4 2-32,5-2 1,-4 2-1,-3 1 1,1 2-1,1-1 1,4-1-1,6-1 4,-13 6 0,4-2 1,3-1-1,2 0 0,1-2 1,3 1-1,0-1 0,1 0 1,1 1-1,-1 1 0,0 0 1,-1 2-1,-1 1 1,-2 2-1,-2 2 0,10-2 1,-2 3-1,-1 1 1,0 3 0,-2 0-1,1 1 1,0 1 0,-1 0-1,2-1 1,-1 0-22,2-2 0,-1 1 0,-1 0 0,0-1 0,0 1 0,2 1 0,0 0 0,3 0 0,1 2 0,3 1-8,-13 3 0,2 1 1,2 0-1,3 0 1,0 1-1,2 0 0,1 1 1,0 0-1,0 1 1,-1 0-1,1 0 0,-2 1 1,-1-1-1,-1 1 1,-3 1-1,-2-1 0,-2 1-120,14 0 1,-5 0-1,-3 1 1,-2 0-1,-1 1 1,1 1-1,2 0 1,3 1 0,5 2 80,-14-2 0,3 0 0,3 2 0,3-1 0,1 2 0,1-1 0,1 1 0,1 1 0,0-1 0,-1 1 0,0 1 0,-2-1 0,-2 1 0,-1 0 0,-3 0 0,-3-1 0,-3 2-14,14 3 1,-5 0 0,-4 0-1,-2 1 1,-1 1 0,1 1-1,2 1 1,4 2 20,-7-2 1,3 1-1,2 0 1,1 0-1,1 2 1,1 1-1,-1 1 1,-1 1-1,0 2 1,-3 1-1,-2 2 1,-2 2-238,-1 4 0,0 2 0,-2 3 0,-1 1 0,-1 1 0,-2 2 0,-2 1 0,-1 1 0,-2 0 1,-2 1-1,-1 0-137,-3 1 1,-2 1-1,-2 1 1,-2 1-1,-2 1 1,-1 0-1,-1 0 1,-1 1-1,0-1 1,-1 0 378,3 4 1,3 1 0,1 0-1,-1 1 1,-4-1 0,-3 0-1,-7-1 1,-7-1 0,-9-1 34,-9-7 1,-6 0 0,-7 0-1,-5 0 1,-4-1 0,-4-1-1,-3-1 1,-2-2 0,-1-1-1,0-3 1,1-2 507,-1-4 0,-1-2 1,-3-3-1,-2-1 1,-2-2-1,-1-2 0,0 0 1,-2 0-1,1-1 1,0 1-1,0 0 1,0 1-348,4 0 1,-1 0 0,0 1-1,-1-1 1,1 0 0,-1 1-1,0-1 1,0-1 0,-1 0 0,1 0-1,-1-1 1,1-1 0,-1-1-114,1 0 0,-1-1 0,0-1 0,0 0 0,-1 0 0,1-1 0,-1-1 0,1 0 0,0-1 0,0 0 0,0-1 0,1-1 0,1-1 17,-5 1 1,2-2-1,0 0 1,0-2-1,1 0 1,0 0-1,-1-1 1,0-1-1,-1 0 1,-1 0-1,-2 0-34,6-1 0,-1 0 1,-1-1-1,-1 0 1,0 0-1,-1 0 1,0-1-1,-1 0 0,1 0 1,-1-1-1,0 1 1,1-1-1,0-1 1,0 1-36,1-1 0,0 0 1,0 0-1,-1-1 1,1 0-1,0-1 0,0 1 1,-1-1-1,1 0 1,0 0-1,0 1 0,1-1 1,-1 0-1,0 0-7,-2 0 0,-2 1 0,0 0 0,0 0 1,0-1-1,0 1 0,1 0 0,0-1 1,1-1-1,2 0 0,1 0 0,2-2 1,2 0-8,-13-2 0,2-2 0,1-1 0,2 0 0,2-1 0,4-1 0,3 0 0,4 0 122,-8-3 0,8 1 1,2-4-1,-3-10-224,8-1 1,-3-7-1,-1-6 1,0-3 0,0-2-1,2-1 1,4 1 0,5 3-11,3 0 0,5 0 1,3 1-1,1-1 1,0-2-1,-4-3 114,-2 2 0,-4-3 1,-3-2-1,1 0 1,2-2-1,4 0 0,7 0 1,8 0-228,10 2 0,5-1 1,5 0-1,4-1 0,4 1 1,4 0-1,2 2 1,1 2-537,2 4 1,5 1 0,3 2 0,3 0 0,1 1-1,1 1 1,0-1 0,-1 1 0,-2-1 773,2-4 0,-2-1 0,1 1 0,-1 0 0,0 0 0,1 2 0,1 1 0,1 3 0,4-2 0,2 0 0,2 2 0,0 2 0,-2 3 0,-4 4 0,-4 6 0,1 6 0,0 1 0,0-1 0</inkml:trace>
  <inkml:trace contextRef="#ctx0" brushRef="#br0" timeOffset="206470.27">19029 9186 8942,'9'3'4399,"-2"-2"-3653,-7-1 1393,0 0-2033,-16 15 334,1 12-59,-11 12-65,7 12-39,4-1-403,5-3 1,0 11-1,2-1 111,2-3 0,2-1 0,-1 2-325,0-8 1,-1 1 0,1 0 0,3-2 255,2 11 0,2-1 0,7-4-117,6-9 1,5-2-1,3-2-258,5-2 1,4-2 0,0-2 75,-2 0 1,1 0-1,3-8-1249,4-8 1,4-6-1,-3-5 1097,0-4 1,-3-3-1,20 2 1,-17-6 0</inkml:trace>
  <inkml:trace contextRef="#ctx0" brushRef="#br0" timeOffset="207073.27">21738 9017 1819,'7'1'4348,"-1"0"-1502,-6-1-2239,38 24-91,-18-10-138,10 9 0,2 1-2551,-4 2 2594,0 9 1,1 6-222,-12-5 1,-2 2 102,5 7 0,-3 4-267,-9 11 1,-5-1-586,-4-21 1,-3 2 487,-6 3 1,-3 7 0,-4 2 0,-1-5-59,-7-1 1,-2-3-1,-1 1-107,7-5 1,-1 2 0,0-1 0,-3-3-315,-10 3 0,-2-4 1,3-6-450,8-9 1,0-2 988,-16 10 0,3-3 0,10-7 0,-5 0 0</inkml:trace>
  <inkml:trace contextRef="#ctx0" brushRef="#br0" timeOffset="208389.27">19791 10224 8626,'1'9'1109,"0"-1"1310,-1-8-2408,0 0-467,43 2-2290,-17-4 2414,19-3 0,1-4 8,-8-4 343,-6-2 0,-3-3 225,-12 0 1282,-3-15-1310,-17 14-628,-25-11 418,4 19 2362,-33 5-2253,24 16-7,5 4 0,1 3-1451,-2 10 1582,7 6 1,2 1-162,7 2-56,5-2 1,4-1-23,10-6-70,6 6 1075,5-13-3223,14-5 0,5-3-5540,10-3 7758,-8-4 0,-3-2 0,-10-9 0,-13-2 0</inkml:trace>
  <inkml:trace contextRef="#ctx0" brushRef="#br0" timeOffset="208636.27">20172 10139 11308,'6'8'2742,"-2"30"-2232,-3-2-510,2 17-2332,4-14 1,0-2 2205,3 1 395,0-5 0,0-2-272,-2-11 289,0 1 153,-5-16-276,-4-14-169,-1-4-209,-2-13 3312,1 0-3374,1-4-76,2-4 305,0-1-2219,7-5 0,2-3 2267,8-7 0,-8 14 0,1 4 0,1 14 0</inkml:trace>
  <inkml:trace contextRef="#ctx0" brushRef="#br0" timeOffset="208904.27">20405 10202 3474,'7'36'2098,"-1"-12"-147,0 23-1951,-1-20 909,4 8-836,-3-12-677,4 3 1609,-8-19 1619,1-11-2171,-6-16-2369,1-6 2143,3-10 0,2-1-132,2-1-482,4-3 1,1 0 230,4 11 1428,10-17-1807,-10 24-2565,11-9-2304,-4 20 6119,1-1 0,-7 10 1,-8 3-1</inkml:trace>
  <inkml:trace contextRef="#ctx0" brushRef="#br0" timeOffset="209169.27">20701 10202 12230,'-4'-6'2845,"1"1"-1577,-14 41-1268,13-18-1529,-2 13 1,3 0 1189,13-11-2706,19 13 2594,-7-25 118,9-1 239,-5-22 0,-2-6 651,-1 3-73,-1-9 1,-5-2-31,-14 8 78,-11-11-409,-1 16-504,-21-8-19,11 16-1174,-20 0-45,19 12 1917,-12 10 0,21-7 1,-3 6-1</inkml:trace>
  <inkml:trace contextRef="#ctx0" brushRef="#br0" timeOffset="209436.27">20976 10160 11258,'4'4'3117,"-1"-1"-9155,12 47 5517,-7-27 787,4 13 0,-1 0-412,-3-3 762,-1-9 1110,-8-8-1323,0-21 0,-3-3-106,3-6 1623,7-14 0,7-5-2002,1 7 1,3-1-79,3-13 1,3 2-2617,4 10 1,0 5 22,-1 3-752,-1 5 3505,-22 18 0,-1-2 0,-2 2 0</inkml:trace>
  <inkml:trace contextRef="#ctx0" brushRef="#br0" timeOffset="211391.27">13822 8594 6965,'37'-6'-1293,"-8"2"1262,-1-4 0,4-3 31,2 2 0,-3 2 0,0-1 0,12-2 0</inkml:trace>
  <inkml:trace contextRef="#ctx0" brushRef="#br0" timeOffset="-212824.46">19621 11790 11028,'-3'-1'656,"0"0"-620,3 1-910,-20 12-1531,15-7 1593,-15 7 154,21-10-579,1-1 1237,-1-1 0,0 1 0,0-1 0</inkml:trace>
  <inkml:trace contextRef="#ctx0" brushRef="#br0" timeOffset="-210440.46">11875 7133 2753,'53'-5'-1302,"-13"5"1943,-4-11 0,0-1-1226,20 1 1151,3 3-703,-1 3-1054,-6 2 2325,3 19-22,-36-7 3278,-26 20-3522,-32-15-232,-8-3 0,-10-2-471,7-9 0,-7-3 0,-1-1 0,3 0 66,2 1 1,2 0-1,-4-3-82,0-3 1,-7-2-1,-1-3 1,3 0 0,9 0-467,6-1 0,6-2 1,-1-1 367,-12-3 0,-2-2 1,-2-9-21,18 2 0,-3-6 0,-2-4 0,1-4 1,1 1-1,2 2 0,5 4-53,-3-2 0,5 4 1,1-2-1,-3-7-117,6 7 1,-2-5-1,-3-4 1,-1-2-1,1-2 1,2 1-1,2 1 1,5 3-1,5 5 128,1-10 1,7 5 0,4 0-1,-1-4 71,-2 1 1,-2-1-1,3-2 1,4-4 0,8-4-102,5 15 1,5-4 0,5-3 0,2-3 0,3-1-1,2 0 1,1 0 0,-1 1 0,0 3 0,-2 3-1,-2 4 41,3-9 0,-1 7 0,-1 2 0,0 0 0,3-2 0,4-4 7,-4 5 0,3-4 0,2-4 0,1-2 1,1 0-1,2-1 0,-1 2 0,1 2 0,-1 4 1,-1 5-1,-1 6 4,11-6 1,-1 8 0,0 5 0,0 2 0,2-2-12,1-2 1,1 1-1,1 1 1,0 1-1,1 0 0,2 0 0,0 1 0,1 0 0,0 2 0,1-1-18,-1 2 0,-1-1 0,2 2 0,4 0 1,7 0-69,-18 9 1,4 1-1,4-1 1,3 0-1,2 0 1,2 0-1,0 1 1,1 0-1,-1 1 1,-1 0-1,-2 0 1,-3 1-1,-4 1 42,14-3 0,-6 1 0,-3 1 0,0 1 0,1 1 0,6 0 0,7 1-33,-22 4 1,3-1-1,5 1 1,2-1-1,2 1 1,3 0-1,0 1 1,2-1-1,0 1 1,1 0-1,-2 1 1,0 0-1,-2 1 1,-2 0-1,-2 1 1,-4 1-1,-3 0 1,-3 1 4,17 2 1,-8 0 0,-4 1 0,-2 1 0,1 4 0,4 2-1,8 3-11,-17-2 0,3 3 1,4 1-1,3 2 1,2 1-1,1 2 1,3 1-1,0 1 1,0 1-1,0 0 0,0 0 1,-2 1-1,-1-1 1,-3 0-1,-2-1 1,-4-1-1,-3-1 1,-4-1 72,15 8 1,-8-1 0,-4-2 0,-3 1 0,0 1-1,3 3 1,4 5 8,-8-7 1,3 4 0,3 2 0,3 2 0,1 2 0,0 1-1,0 0 1,0 1 0,-3 0 0,-2-1 0,-3-1 0,-5-1 0,-5-2-1,-5-3 3,10 23 0,-12-5 0,-7 2 1,0 5 42,-3-9 1,0 3 0,-1 3 0,-2 2-1,-3 0 1,-6 2 0,-5-1-11,-7-5 0,-7 2 0,-4 0 0,-4 2 1,-2-1-1,-1 0 0,0-1 0,2-2 0,3-1-29,1 1 1,2-2-1,2-1 1,-1-1-1,-3 0 1,-2 1-1,-5 1 66,-1-5 1,-3 2-1,-3 1 1,-3 2-1,-1 0 1,-1-1 0,-1-1-1,0-3 1,2-2-1,2-4 1,2-5 44,-11 7 1,3-7 0,1-4-1,-2-1 1,-2 2 4,-3 2 1,-2 1 0,-1 0 0,-1 0 0,1-3-1,2-2 81,4-4 1,4-3-1,-1-1 1,-3 0 0,-7 0-98,5-3 1,-5 0 0,-5 0-1,-3 1 1,-2-1 0,0 0-1,0 0 1,2-1 0,3-2-1,5 0-149,-7 2 1,6-2 0,3-1 0,-1-1 0,-5 0 0,-7 1 52,18-5 1,-4 1 0,-4 0 0,-2 1 0,-3-1 0,-1 0 0,-1 1-1,-1-1 1,0-1 0,1 1 0,0-2 0,3 0 0,2-1 0,2-1 0,4-2 8,-12 1 0,5-1 1,3-2-1,1-1 0,1-1 1,-3 0-1,-2-2 0,-5 0-45,9-1 0,-4 0 0,-3-1 0,-2-1 0,-2-1 0,0 0 0,-2-1 0,1 0 0,0 0 0,2 0 0,1 0 0,3-1 0,3 1 0,4 0 21,-9-2 0,4 1 0,4-1 0,1 1 1,1-2-1,0 0 0,-1-1 0,-3-2-4,-2 0 0,-3-2 1,-1 0-1,-2-1 0,2-1 1,2-1-1,2-2 1,5-1-1,5-2-77,-7-9 0,7-4 1,5-2-1,2 0 0,2 1-29,-2-2 0,3 1 1,2-1-1,-1-3 85,2 2 1,-1-1-1,1-3 1,2-4-1,7-6-17,9 4 1,3-8 0,4-3 0,3-3 0,1-1 0,1 1 0,1 4-1,0 5-7,-1-4 1,0 6 0,2 2 0,4-4 0,3-8 31,1 18 1,2-6-1,2-4 1,1-3 0,2-2-1,1-2 1,1 0 0,1 1-1,0 1 1,1 3-1,0 2 1,0 6 0,0 4 21,7-10 0,0 7 0,2 4 0,1 2 0,1-1 0,3-5 10,-4 4 1,1-3 0,1-1 0,1-2 0,1 1 0,3-1 0,2 1 0,3 2 0,3 2 2,-3 9 1,3 1-1,3 0 1,2 0-1,3 1 1,1 1 0,0 0-1,1 1 1,-1 1-1,-1 1 1,-2 0 0,-2 2-1,-3 1-24,7-5 1,-4 3 0,-2 2 0,0 1 0,-1 1 0,2-1 0,3-1 0,4-2 3,-9 5 0,3-2 0,3-1 0,1 0 1,3-2-1,0 1 0,0-1 0,1 1 1,-1 1-1,-1 1 0,-2 2 0,-1 1 0,-3 2 1,-3 4-7,11-4 0,-3 4 0,-3 3 0,-2 1 1,0 2-1,1 0 0,1-1-32,9-2 1,1 0 0,-1 2 0,1 0-1,0 0 1,0 2-1,-1 0 1,1 1 0,-1 1 0,1 0-1,0 1 1,-1 1 1,-2 0 0,-1-1 0,0 2 0,1 0 0,3 4 1,5 3-121,-14 3 0,4 2 0,3 2 0,3 1 0,1 2 0,0 1 0,1 1 0,-1 0 0,-1 1 0,-3-2 0,-3 1 0,-3-2 83,6 2 0,-5-1 0,-2 1 0,-2-1 0,1 2 0,2 1 0,3 3 12,-4-2 1,4 0-1,3 1 1,2 2 0,1 0-1,-1 1 1,-1 2 0,-3 0-1,-3 2 1,-6 1-1,-6 1-294,5 11 0,-7 2 0,-6 3 0,-3 0 0,-2 2 0,-1 1 362,-2 0 0,-4 3 0,-2 1 0,0 0 0,-1-2 0,1-2 0,7 11 0,2-4 0,-3-1 0,-6 0 0,-11 5 0,0 1 0,0-1 0</inkml:trace>
  <inkml:trace contextRef="#ctx0" brushRef="#br0" timeOffset="-206455.46">15049 4762 12809,'-5'-6'520,"-18"-18"0,-6-7 13,4-1 0,-1-3-474,-11-7 1,0-10 397,19 9 0,2-9 0,2-4 0,2 2 0,2 7-1279,1-11 0,5-1 901,3 10 1,1-8-1,1-3 1,4 5 0,3 10-80,12 0 0,7 6-6,-7 6 0,4-2 1,8 3-521,10 4 1,10 1-1,5 3 1,-1 1-1,-7 3 465,-3 1 1,-5 3-1,8 0 20,-1 2 1,8-2-1,4 0 1,0 2-1,-4 4 1,-10 5-16,14 10 0,-5 8-67,-8-5 1,2 3 0,-1 11 94,-13 7 0,0 9 0,-1 5 0,-3 2 0,-3-2-130,-3 0 1,-5 1-1,-1 1 1,0 4 157,0-1 1,1 4-1,0 3 1,-1 0-1,-4-1 1,-5-5-186,-5 2 1,-6-3 0,-2-2 0,-3 0 214,-1 12 0,-5-1 0,-10-1 121,-3-17 1,-9 2 0,-5 0-1,-1-2 1,1-2 0,5-4-78,-4 6 1,3-6 0,-7 3-39,1-4 0,-7 4 1,-4 2-1,-1-2 1,5-6-1,6-8 18,-13-3 1,3-9 617,9 2 0,-3-1 1,0-10-755,2-14 0,-3-10 0,2-4 0,7 3-116,-4-3 0,5-6 111,2-7 0,-3-10 1,4-3-1,13 5-634,15-8 1,12-1 655,-5 7 1,3-3 0,9-5-100,8 11 1,9-5 0,4-2-1,3 0 1,-1 3 0,-6 7 474,4-8 1,-2 8 0,7-5-352,-8 15 1,6-5-1,3-2 1,2-1-1,2 1 1,-2 4 0,-2 6-1,-4 8-205,13 1 1,-4 11 0,4 8-725,3 6 0,5 8 0,-2 4 0,-8 3 287,1 9 0,-9 9-85,-11 5 0,-4 9 0,-10-1 767,-14-7 0,-9 1 0,1-6 0,3 21 0,-5-19 0,1-1 0</inkml:trace>
  <inkml:trace contextRef="#ctx0" brushRef="#br0" timeOffset="-205550.46">15092 4212 6675,'-2'-10'-160,"0"2"0,2 8 1,0 0-1</inkml:trace>
  <inkml:trace contextRef="#ctx0" brushRef="#br0" timeOffset="-204457.46">13314 10266 6876,'0'10'2422,"0"-1"-4474,0-9 2052,-1 1 0,0-1 0</inkml:trace>
  <inkml:trace contextRef="#ctx0" brushRef="#br0" timeOffset="-203205.46">11726 8403 14274,'3'46'572,"1"0"0,-1-1 1,0-3-475,2 13-28,1 2-130,2-9 0,4 9 0,-3-7-20,-2-16 1,0-1-191,3 16 0,3 6 1,-4-16-90,-4-22-906,1-2 189,-7-21-1007,-8-31 2083,2 9 201,-6-24 477,3 13 1,-3-5 0,2 3-355,3 9 1,-1-1-929,-3-16 0,-3-7 1,4 9 1132,2-3-311,3 20 1,3 0-803,10-2 0,4 2 592,4-1-867,9 3 1,3 3 816,8 13-76,14 1-137,-8 15 1,-1 5 252,2 5-21,-5 0 1,-4 4-12,-13 23 79,-11-7 25,-6 12 106,-27-8 1,-6-1-26,2-2 51,-9 0 0,0-4 190,16-21 1283,-1 0-1456,17-1 414,7-2-451,20 12 2129,1-6-2309,12 5-1024,8-1 0,1-1-336,1 2 904,8 7 1,-5-1-1,-29-13 1,7 9-1</inkml:trace>
  <inkml:trace contextRef="#ctx0" brushRef="#br0" timeOffset="-202853.46">11726 9610 14215,'-13'-7'2333,"3"1"-1860,10 6 1641,88-35-3542,-49 22 0,3 0 0,2-1 1511,-1 0 0,1-2 1,2 0-1,4 1 40,-6 2 1,2 1 0,2 0 0,3-1 0,2 1-1,4-1-184,-10 4 1,4-1-1,3-1 1,2 1-1,2 0 1,0 0-1,1 0 1,-1 0-1,-2 0 1,-1 0-1,-3 1-236,5-1 1,-2 0 0,-2 0 0,-1 1-1,0 0 1,1-1 0,2 1 0,3-1 166,-8 2 1,3-1 0,1 0 0,2 0-1,0 0 1,1 0 0,0 1 0,0-1-1,-1 1 1,-2 0 0,-1 0 0,-2 1 95,11-1 0,-1 1 0,0 0 0,-1 1 0,-3 0 0,-2 0 0,-4 1 0,-4 0 0,9-2 0,-8 2 0,-1 0 0,4-1 0,6 0 0,1 0 0,-1 0 0,1 0 0,-1 1 0</inkml:trace>
  <inkml:trace contextRef="#ctx0" brushRef="#br0" timeOffset="-199571.46">12086 9652 7670,'8'5'2148,"-2"-1"383,-6-4-1422,41-8-146,-15 3-290,2-1 1,8-1-72,16-7 0,11-3 0,-6 2-909,-8 2 0,4-1 386,-7 2 0,10-3 0,5 0 0,1-1 0,-3 1 0,-8 2-237,1 0 1,-6 2 0,11-2 153,-14 4 1,8-1-1,6-1 1,4-1 0,3 0-1,0 0 1,-1 1 0,-4 0-1,-4 1 1,-6 1-413,4-1 1,-8 3-1,-3 0 1,4-1-1,7 0 373,-7 1 1,7-1 0,4-1 0,3 0 0,2 0-1,0 0 1,0 1 0,-3-1 0,-4 2 0,-5 0-1,-7 1-36,10 0 0,-9 1 0,-2 1 0,6-1-433,0 1 1,6 0 0,3-1 0,1 1 0,-3 0 0,-5 0 0,-10 1-48,10 0 0,-6 0-203,8 1 0,1 1 1,-28 0-365,-32 2 920,-32 1 1,-5-1-1,17 0 1,-10 0 0,1 0-1</inkml:trace>
  <inkml:trace contextRef="#ctx0" brushRef="#br0" timeOffset="-198871.46">13123 10774 7123,'8'1'2341,"-2"1"99,-18-40-2252,5-5-256,0 10 1,1-1 523,3 6 1,1-5-392,-2-16 1,0-9-1,0 6 64,0 11 0,-1-2-5,1-1 1,-2-8 0,0 1 0,0 10 1487,-4-17-1450,3 24 1,1 1-244,-3-9 81,6 27 403,11 11-268,6 25-74,13 15-1106,-4-4 1,4 6-1,-3-5 1042,-6-8 0,1-1-121,8 11 0,4 4 1,-7-11 128,-6-14 816,20-31-821,-23-7 5,7-20 1,0-5-9,-1 0-97,5-4 1,0 3 153,-9 22 483,19 1-302,-24 44-123,6 16-603,5 18 0,0 2-89,0-3-378,-4-12 1,2 5-1,-3-10-669,-1-11 1627,22-3 0,-29-17 0,10-8 0</inkml:trace>
  <inkml:trace contextRef="#ctx0" brushRef="#br0" timeOffset="-198571.46">13991 9906 9104,'4'2'5827,"-2"0"-3315,-38 0-2252,11 15-1910,-17 15 1,-2 5 1709,23-13 1,3 4-395,-5 15 0,0 8 0,6-8-22,8 4-393,16 1 1,9-6 334,17-26 24,6-6 1,11-1 0,-6-3 291,9 2 125,7 0 0,-8 2 277,-33 3 220,-4 8 356,-39 8 1,-14 2-904,14-12 1,0-1 735,-19 13 1,0-2-1478,-3-8 1494,21-14-730,3-11 0,11 3 0,2-7 0</inkml:trace>
  <inkml:trace contextRef="#ctx0" brushRef="#br0" timeOffset="-198171.46">14224 9906 7394,'4'8'2302,"0"-1"443,-4-7-1899,0 0-1765,106-4 482,-65-1 1,1-1 473,1 3 1,4 0-1,-4-1-188,-2-1 0,-16-4-724,-35-8 651,-4 9 267,-16-1 1,-6 4 188,-9 7 552,5 15 0,-6 11 0,7 0-464,12 0 1,2 3 277,-6 1 0,-2 3 1,10-2-529,13-2 0,6-3 0,2 12 43,17 2 0,5 0 870,0-2-953,12-1 1,3-5-339,1-23 221,16-1-1195,-15-16 1,6-6 0,-5 1 872,19-5-229,-17 1 1,4-3-1,-11 1-1271,-12-2-175,-3-6 1551,-45 0 1,20 14 0,-23-6 0</inkml:trace>
  <inkml:trace contextRef="#ctx0" brushRef="#br0" timeOffset="-198021.46">14351 10287 12106,'-1'-7'3339,"0"2"-2365,1 5-820,34-1-860,9-9-70,-12 6 1,0-2 243,0-1 0,-2-2-421,16-4 953,-8 4 0,-1 0 0,-4 0 0,16-2 0</inkml:trace>
  <inkml:trace contextRef="#ctx0" brushRef="#br0" timeOffset="-191669.46">12954 11980 11966,'11'56'611,"1"0"1,-5-27 0,1 1-705,2 17 1,3 8 0,-2-9-71,7 8 944,4 1 1,-2-3-2094,-6-17 1683,1-1 0,-4-9 593,-11-23-698,-5-10-1942,-1-25 0,2-8 1581,-1-7 90,6 5 0,2-9 1,4 2-34,6 3 1,4 2 0,0 2-78,-1-8 0,1 2 78,9-12 1,-4 13-759,-13 33 795,20 9 0,-20 4 0,13 8 0</inkml:trace>
  <inkml:trace contextRef="#ctx0" brushRef="#br0" timeOffset="-191453.46">13420 12234 13642,'14'11'1710,"-3"-2"-903,-11-9-172,51 2-926,-27-3-19,14-1 1,1 0-108,-12-4-4318,18-7 3041,-31 8 1694,6-5 0,-20 10 0,0-2 0</inkml:trace>
  <inkml:trace contextRef="#ctx0" brushRef="#br0" timeOffset="-190669.46">13208 12319 7825,'-10'-8'2433,"-23"-26"1,-2-5-1683,17 11-266,-16-22 1,15-5-424,43 24 1,19 3 0,-3 2-93,-11-3 1,4 2-489,5 6 0,9 1 1,0 3-1,-6 7 428,-5 8 1,-3 5 223,12-3 1,-1 10-369,-12 15 1,-3 10 0,-5-2 701,4 15 22,-25-6 0,-7 8 0,-8-10-110,-9-17 1,-11-6-69,-5-2 0,-11 1 0,-5-1 0,2-1 0,8-4-448,-6-2 0,1-3-12,-17 7 1,-6-1 0,30-16 147,61-50 0,-15 38 0,20-8 0,0-1 0</inkml:trace>
  <inkml:trace contextRef="#ctx0" brushRef="#br0" timeOffset="-190418.46">14690 12065 14605,'3'5'1031,"-8"22"1,-12 22 0,-4 7 0,3-4-1011,1 2 1,2-2-1,-2 5-128,2-11 1,-2 3 0,-1 1-1,1 1 1,1 0-287,1 4 1,-1 3-1,2-1 1,1-4-1,2-9-2992,1-1 0,1-2 2688,-5 13 0,-1 5 0,10-31 295,17-46 1,-8 11-1,9-23 1</inkml:trace>
  <inkml:trace contextRef="#ctx0" brushRef="#br0" timeOffset="-190067.46">14626 12234 13605,'4'9'1658,"-2"-3"-3458,39-17 0,10-6 1738,-17 18 31,20-12 1,-3 6-177,-29 28 20,-5 5 91,-26 20 1,-8 3 210,-3-6-76,-6 4 1,-5-6 857,-8-26-861,0-3 131,4-8 1,2-2-166,2 1 2615,-15-1-2886,44-4 2224,2 0-331,44 49-1529,-22-21-335,13 15 1,1 3 138,-5-2-277,-3-7 0,6 6 0,-5-6-50,7 8 161,1 0 0,-5-6-1239,-22-25 557,-5-8 949,-13-29 0,5 16 0,-7-20 0</inkml:trace>
  <inkml:trace contextRef="#ctx0" brushRef="#br0" timeOffset="-189769.46">15050 11896 16719,'3'7'-485,"54"-14"351,-38 8 125,38-1 107,-52 15 87,-8 6-3406,-35 23 3325,20-22 293,-6 1 1,9 0-479,56-2-6,-19-6-420,17-5 0,4 3 507,-19 7 0,-2 1 0,19-5 0,-15 21 0</inkml:trace>
  <inkml:trace contextRef="#ctx0" brushRef="#br0" timeOffset="-189500.46">13907 13420 17396,'44'-4'233,"1"1"0,0-1 1,2-2-1,1-1 1,5-1-1,9 0-603,-16 3 1,6-1 0,5 0-1,4 0 1,3 0 0,1 0 0,-1-1-1,0 1 1,-3 0 0,-4 0-1,-5 0-1198,10-1 1,-6-1 0,-3 1-1,0 0 1,2 0 0,5 0 1567,-8 2 0,6-1 0,5 0 0,1 0 0,1 0 0,-3 0 0,-3 1 0,-7 1 0,-8 0 0,-10 1 0,3 1 0,-8 0 0,4 0 0,0-1 0</inkml:trace>
  <inkml:trace contextRef="#ctx0" brushRef="#br0" timeOffset="-185816.46">18161 13081 11535,'-8'-5'3456,"2"1"-3190,6 4-25,0 0 635,46-6-789,-17 3 54,15-2 1,2-1-19,3 2-210,-2-1 0,9-1 1,-8 1-242,8-1-39,5-1 0,-10 1-176,-40 4-81,-6 0 624,-46 0 0,30 1 0,-33 0 0</inkml:trace>
  <inkml:trace contextRef="#ctx0" brushRef="#br0" timeOffset="-185651.46">18415 13039 9886,'-13'-1'3644,"2"44"1,6 17-3752,4-24 1,1 2-1060,-2 16 1,-1 7-1,2-8 260,1-19 0,0-4 906,-1 26 0,1-52 0,-1-2 0</inkml:trace>
  <inkml:trace contextRef="#ctx0" brushRef="#br0" timeOffset="-183667.46">19219 12933 3464,'6'8'2215,"-2"-1"874,-47-14-2543,-7 10 6,10 6 1,-7 3 0,4 0-478,8-2 1,2 2 41,-17 16 1,8 0-90,24-10-829,15 39 658,10-35-8,16 26 11,0-35 31,21 11 0,3 1 240,-6 2-33,8-4 0,-16 2 1277,-73 12-1375,16-23-172,-14 1 0,0-2-301,10-10 473,-18-22 0,32 13 0,-7-15 0</inkml:trace>
  <inkml:trace contextRef="#ctx0" brushRef="#br0" timeOffset="-183350.46">19346 13081 8371,'-2'-9'5197,"0"2"-4488,2 7-843,0 0-602,80-4 520,-44 1 3,13-1 0,2 0-238,-2-3 90,-15 2-3923,19-3 3710,-39 6-1061,-5-2 1635,-21 5 0,-1-1 0,7 1 0</inkml:trace>
  <inkml:trace contextRef="#ctx0" brushRef="#br0" timeOffset="-183047.46">19473 13102 3744,'-6'-8'4424,"2"2"-2614,-13 27 1,-3 11-1668,6-6 383,-11 18 1,2 5-328,13 7-123,0-2 478,11-15-638,12-27 1641,-1-8-2133,28-7 1,6-5-115,7-6-1897,-4 0 1,-2-1 1766,-16 1 820,-24 1 0,-10 11 0,-6 1 0</inkml:trace>
  <inkml:trace contextRef="#ctx0" brushRef="#br0" timeOffset="-182867.46">19410 13314 8637,'-5'-6'3576,"1"1"-2761,4 5-1059,42-9-319,-8 2 563,12-4 0,-1-1 0,-10 4 0,8-5 0</inkml:trace>
  <inkml:trace contextRef="#ctx0" brushRef="#br0" timeOffset="-180716.46">18309 13208 13451,'10'12'1910,"-2"-3"-1874,-8-9 79,0 0 288,225-69-1191,-170 58 0,3 1 917,-17 2 0,9-3 0,5-1 1,2 1-1,-1 0 0,-5 3 1,-7 4-130,6 3 0,-7 4 0,3 3-169,6 1 0,6 2 0,-2 2 1,-6 0-30,5 5 1,-4 5 64,-4 6 1,2 5-1,-10-1 274,-15-8 1,-7 1 152,0 18 0,-19-1-26,-27-22 0,-23-5 0,-11-5 0,0-1 0,11 2-245,8 2 0,5 0 1,-8-1-16,-3-3 0,-10-1 1,-5 0-1,1-1 1,6-2-1,11-2-45,-5-3 0,5-3-83,-8-2 1,-4-1 0,8-1 4,17 2 0,2-2-249,-14-9 0,12-4-162,34-7 746,15-2 0,16-2-181,4 13 0,12 2 0,7 0 1,3 1-1,-2 1 0,-9 1 752,4-6 0,-6 1 1,7 2-752,0 4 1,11 0 0,4 0-1,-4 3 1,-8 5 0,-15 8-2771,3 24 2884,-5 13-238,-75-6 0,-22-1-658,23-14 0,-2-2 617,-5 3 1,-5 0 0,4-2-76,4-3 0,-1-1-2258,1 2 0,-7 3 1,1 0-1,5-1 2079,-5 2 0,2 0 0,-3 1 0,-3 1 0,13-5 0,15-2 1</inkml:trace>
  <inkml:trace contextRef="#ctx0" brushRef="#br0" timeOffset="-179616.46">18923 16066 12367,'10'7'2397,"-3"-1"-560,-7-6-1036,-79-1-628,47 8 157,-25 3 1,-1 10-373,33 12 0,7 5-67,-1-13 0,2 2 5,5 7 1,8-3-158,16-12-3747,36 15 3725,5-5 235,-21-11 1,1 0-25,3-1 1,-1-1 60,15 16 1954,-47 27-1752,-3-23-88,-23-10 1,-9-4 123,-20-4-2496,13-6 1867,2-4 1,0-3 323,-4-5-7264,1-16 7342,32-4 0,11 0 0,6 9 0</inkml:trace>
  <inkml:trace contextRef="#ctx0" brushRef="#br0" timeOffset="-179315.46">19304 16129 17477,'-51'16'633,"0"0"0,14-6 0,5 3-782,-9 21-21,32-15-365,17-1-4741,27 10 4872,-4-6 393,7-2 0,3-1-17,-13-5 0,-2 1 798,3 6 0,-10 3-191,-28 18-475,-18-9-104,-1-19 0,-1-3-67,-4 0-501,-24-6 1,34-1 0,-16-5 0</inkml:trace>
  <inkml:trace contextRef="#ctx0" brushRef="#br0" timeOffset="-179064.46">19494 16256 7396,'-2'-8'2539,"0"2"130,2 6-2669,0 0 1053,40-6-1313,-12 1-963,24-3 1,3-2 878,-1 0 83,-2 2 1,-2 0-765,-8 3-3043,11 1 2606,-34 3-1419,-13 1 2881,-25 4 0,6-2 0,-6 2 0</inkml:trace>
  <inkml:trace contextRef="#ctx0" brushRef="#br0" timeOffset="-178966.46">19579 16256 5781,'1'3'-905,"0"0"905,-1-3 0,0 0 0</inkml:trace>
  <inkml:trace contextRef="#ctx0" brushRef="#br0" timeOffset="-178715.46">19770 16235 7688,'2'7'5965,"0"-1"-3625,-8 32-1606,-1-2-490,-3 21-107,3-14-233,2-11 1,0 1-697,-2 10 495,2-12 0,1-1-1918,-4 2-87,3-17 1454,-1 2 0,4-11 0,0-2 0</inkml:trace>
  <inkml:trace contextRef="#ctx0" brushRef="#br0" timeOffset="-178415.46">18458 15917 11826,'0'9'1953,"37"-2"-1108,-7-7-3220,1 0 0,7-1 2772,6-2 1,5-1 0,4-1-635,-3 0 0,3-1 1,2-1-1,0 1 239,-3 0 0,0 0 0,1 0 0,2-1-362,0 1 0,2-1 0,1-1 0,-1 1 0,-4 1 263,0-1 0,-2 1 0,-2 0 0,-2 1 0,1-1 0,-2 1 0,-2-1 0,14 0 0,-1-1 0</inkml:trace>
  <inkml:trace contextRef="#ctx0" brushRef="#br0" timeOffset="-177448.46">18775 15176 12087,'-9'-3'2621,"2"0"-7458,7 3 6654,-54 8-693,21 11-1020,0-11 0,2 3 964,5 24-1396,29-6 1,6 1 64,-1 7 172,6-6 0,4-3-94,6-9 6,3-1 62,2-1 1,-1 1 1018,-7 2 2273,13 11-3096,-61-13-3,-6-6 0,-6-1-3159,4-2 0,1-1 1253,-4 2 0,3-3 1676,-3-4 0,31-3 1,2 0-1</inkml:trace>
  <inkml:trace contextRef="#ctx0" brushRef="#br0" timeOffset="-177014.46">19135 15113 6134,'10'7'5308,"-49"0"-2579,1 8-2686,5-9 1,0 3 100,2 18 0,6 3-309,5-1 910,-6 22-952,30-31 2395,10 6-3078,31 4 786,-12-7 89,-4-9 0,-1-2 87,-2 0 1119,-1 0 214,-22 11-1267,-24-4-138,-8 5-510,-19-4-5544,2-8 598,13-3 5456,6-5 0,25-5 0,2 0 0</inkml:trace>
  <inkml:trace contextRef="#ctx0" brushRef="#br0" timeOffset="-176665.46">19262 15155 14439,'6'4'3257,"0"0"-2927,-6-4-621,0 0-401,65-2 463,-34 1 66,16-1 1,2 0-9,-2-1 479,-16 0-246,-15 4-9,-30 6 172,-23 18 1,-4 5-8,4-1-123,-4 1 1,3 2 130,16-2-181,10-9-31,15 24-389,29-24 140,2 7-110,14-22-24,-15-10-2479,2-8 0,0-5 2848,-6-4 0,0 6 0,-6 0 0,-23 4 0</inkml:trace>
  <inkml:trace contextRef="#ctx0" brushRef="#br0" timeOffset="-176529.46">19283 15346 14493,'46'-8'-290,"0"0"0,0 0 0,-1 2 0,-5-1 0,7-5 0</inkml:trace>
  <inkml:trace contextRef="#ctx0" brushRef="#br0" timeOffset="-176266.46">17399 15706 6351,'16'15'2526,"1"37"-619,-16-20-1907,1 1 0,1 3 254,-3 0 1,2 1-3950,7 10 1,1 0 1742,-5-13 0,1-1 1952,7 3 0,-1-8 0,-6-20 0,-1-5 0</inkml:trace>
  <inkml:trace contextRef="#ctx0" brushRef="#br0" timeOffset="-176129.46">17780 15917 16212,'6'1'521,"36"-18"-617,-13 5-128,0 0 0,7-1 224,3 2 0,5 1 0,-6 2 0,9-5 0,0 3 0,1 0 0</inkml:trace>
  <inkml:trace contextRef="#ctx0" brushRef="#br0" timeOffset="-171230.46">21188 7535 12333,'-9'-11'1572,"-41"8"-1869,15 6-713,-3 1 0,-4 0 1068,7-2 1,-1 0-817,-3 0 0,-5 0 0,-1-1 1108,-5-1 1,-1-1 0,-1-1-265,1 1 0,-1-1 1,-2-2 209,4-1 0,-2-3 0,0 0 0,5 0-140,6-1 1,4 0 0,-3-1-27,-7-4 0,-4-2 1,0-1-1,6 1-898,-10-4 1,1-5 814,5-1 1,-6-6 0,2-1 0,6 2-333,12 7 1,5 0 0,-2-3 283,-3-2 0,-2-3 1,0-1-1,7 1 322,-1-10 0,6 0-337,1-3 1,3-1 13,3-3 1,3-1-15,4-2 1,4-2-287,0 2 1,9-7 238,8 19 0,7-6 0,4-4 0,3 0 0,2 1 0,-1 4 64,3-1 0,1 3 0,3 2 0,1-1 0,1-3 20,-5 4 0,2-3 0,1-1 1,1 0-1,1 1 0,0 2 1,0 5-3,10-3 0,0 4 0,2 2 0,-1 3 0,-1 2 279,2-1 1,-1 4 0,1 1-1,1 1-296,-1 0 0,1 0 1,2 2-1,7 1-99,-12 6 1,6 1 0,3 0-1,2 1 1,0 0 0,0 1-1,-3 1 1,-3 0 61,8 0 0,-5 0 1,-1 2-1,2 1 0,7 0-30,-7 3 0,5-1 1,3 1-1,3 1 0,1 0 1,-1 1-1,-3 2 1,-4 0-1,-5 2-4,5 2 1,-6 3 0,-3 1 0,1 1-1,2 1 13,2-1 0,3 2 0,1 1 0,0 0 0,-3 1 0,-4 2-1,6 3 1,-3 2-1,-3 1 1,0 1-239,-1-1 1,-2 0 0,1 4 0,-1 9 38,-8 0 1,2 7 0,0 4 0,0 4 0,-4 1 0,-3 2 0,-7-2 45,-5 3 0,-8 2 1,-4 0-1,-1 2 1,0 0-1,4 0 171,3-3 0,4 1 0,2 1 1,-2-1-1,-3 1 0,-6-1 0,-9-1 177,-10-1 1,-7 1 0,-6 0 0,-4-1 0,-2-3 0,0-3 0,2-6 5,-2 1 1,-1-6-1,-2-2 1,-6 2 306,0-1 1,-4 2-1,-4 2 1,-3 0-1,-1-2 1,-1-1 0,1-4-134,1-5 0,0-2 1,-2-2-1,0-2 1,-1 0-1,-1 0 0,-1 1-232,2 0 0,-1 1 0,0 0 0,-1 0 0,-2-1 1,-2-2-1,-1-1 0,-4-3-75,11-5 1,-2-2 0,-3 0 0,-1-2 0,-2 0 0,-1-2 0,0 0 0,0-1 0,0-1-1,1-1 1,2-1 0,1 0 0,3-1-54,-8-2 0,2-1 0,1-2 0,2-1 0,0-1 0,1 0 0,-1-1 0,-1 0 0,0 1 30,0 1 0,-2 1 0,-1-1 0,-1 0 0,1 0 0,0 0 0,2-2 0,2 0 0,4-2 0,3-2 226,-8-5 0,3-2 1,3-2-1,3 0 1,4-1-1,5 0-217,-7-4 0,7-1 1,2-10-185,8 0 0,-1-8 0,1-5 1,2-3-1,3 0 0,6 0 149,5 2 0,5 0 1,3-2-1,4 0 0,1-3 1,1-2 18,2 7 0,0-3 0,2-3 0,1 0 0,2-1 0,1 0 0,1 2 0,2 2 0,2 4 4,1-1 0,2 2 0,1 3 0,2 0 1,3 2-1,4 1 0,4 0-47,2 6 1,5-1-1,5 0 1,2 1-1,3 1 1,0 1 0,0 2-1,-2 3 1,-2 2-1,-4 3 46,10-3 0,-5 5 1,-1 3-1,2 1 1,8-1 6,-6 3 1,5-1 0,4-1 0,3 1 0,1 0 0,-1 1 0,-2 2 0,-3 2 0,-5 2-10,6 2 1,-4 3 0,-3 3 0,0 0-1,4 1 2,2 0 0,3 1 0,2 0 1,-1 1-1,-2 2 0,-3 1-239,-5 1 1,-4 1 0,-1 1 0,1 3 0,5 6 171,-5 1 0,3 6 0,4 2 0,1 4 0,0 1 0,0 0 0,-3 0 0,-2-1 0,-5-2-70,7 4 0,-6-2 0,-2 0 1,0 2-1,4 4 89,-3-2 1,5 4 0,3 1-1,0 2 1,-3 1 0,-3 0-1,-6-1 1,-10-2-149,-4 6 1,-9-1 0,-5 1 0,-1 0-55,5 15 1,-5 1 0,-5 3 124,-6-13 1,-2 3 0,-4 1 0,-5 2 0,-5 1 194,-1-9 0,-5 1 0,-3 1 1,-4 2-1,-1-1 0,-2 0 1,-1-2-1,-1 0 239,3-6 0,-3 0 0,-1 0 0,-1-1 1,-1-1-1,0 0 0,-1 0 0,0-1 0,0 0-166,-4 5 1,0 1 0,0 0 0,0-1 0,-1-1 0,-2-2 0,-1-2-1,-1-4 36,-3-3 1,-4-2 0,-1-2 0,-1-2 0,0-3 0,2-1 0,3-2 0,4-1-74,-11 2 0,7-4 1,-1-2-1,-7 0-39,13-5 0,-5 0 0,-4 0 0,-2 0 0,-1-1 0,1-1 0,1 0 0,4-1 0,5-2-51,-7 1 0,6-2 0,2-1 0,-2-2 0,-5 0-9,1-1 1,-5-1 0,-4-1-1,-1 0 1,0-2 0,3 0-1,4-1 1,7-1 8,-5-3 0,6-2 0,3-1 0,-4-5-6,3 2 1,-3-1 0,-2-2-1,2-4 1,3-3 0,5-6-33,3-9 1,5-6 0,3-5-1,4-3 1,3-2 0,3 1-4,5 3 0,3-2 0,4-2 1,1 0-1,2-1 0,1 0 0,0 1 25,-2 0 0,0 0 0,0-1 0,2 1 0,3 0 0,4 0 0,7 0-15,6 3 1,5-2-1,5 0 1,4 0 0,1 2-1,2 2 1,-2 5 0,-1 4-7,1-1 1,-1 7-1,1 2 1,4 1 0,6-2 19,-5 6 0,6-2 0,4-1 0,2-1 1,3 0-1,0 1 0,0 1 0,-2 2 1,-2 2-1,-4 4 23,5-2 0,-3 3 0,-3 3 0,1 1 0,2 0 0,4-1-6,-4 2 0,4-2 0,2-1 0,1 1 0,1 0 0,-1 1 0,-2 3 0,-1 1 0,-5 3-2,10 1 0,-4 4 1,-2 2-1,-1 1 1,2 1-108,-1 0 1,0 0 0,0 2 0,1 1 0,2 3 44,2 2 0,1 0 0,2 3 0,0 2 0,0 5 0,0 4-29,-11 1 1,0 3-1,1 3 1,1 3 0,-2 1-1,0 3 1,-2 0 0,-1 2-1,-4 0 31,1 4 0,-3 2 0,-2 1 0,-1 3 0,-2 0 0,0 0 1,-1 1-1,0-1 62,1 0 0,1 1 0,1 0 0,-2 1 0,-2 0 0,-4 0 0,-5-1 0,-7 1 15,-6 7 1,-8 2 0,-6 0 0,-4-2 0,-2-3 0,-1-6 422,-11 13 0,-6-7 0,-1-2-315,7-12 0,0-1 0,-2 0 1,-7 1 154,-4 0 0,-7 1 0,-3 2 0,-2-2 0,1-1 0,4-3-187,-3 2 0,3-4 0,-1 0 0,-7 1-65,8-7 0,-4 2 0,-4 2 0,-2-1 0,0 0 0,1-1 0,2-4 0,6-2-109,-12 2 0,7-5 1,-1-2-1,-6 1-137,8-2 0,-5 0 0,-3 1 0,0-1 0,0 0 0,3-1 0,4-3-236,-8 3 1,6-3-1,-1-1 1,-6 0 455,5-2 0,-7-1 0,-3 1 0,-1-1 0,2 0 0,6-1 0,8-1 0,-1 0 0,8 0 0,-4-2 0,-6-1 0,-1 0 0,1 1 0,0-1 0</inkml:trace>
  <inkml:trace contextRef="#ctx0" brushRef="#br0" timeOffset="-159544.46">20108 7493 14904,'-4'-15'440,"0"3"-351,4 12 43,0 0-132,52-34-423,-9 14 362,0 2 0,15-6 0,2-1 1,-8 6-165,-1 2 0,1 1 95,1 1 1,10-3-1,-2 2 1,-13 3-917,7 2 1046,-16 4 0,-14 6 201,-57 22 1,-20 7-47,24-12 1,-2 0-43,-11 6 0,-7 2 0,2-1 143,7-6 1,1-1 0,1 0-693,-5 2 0,-1-1 541,-8 4 0,-1 0-300,-3 3 1,6-3-425,6-2 453,4 9 43,73-35 25,-5 1 0,9-4-120,6-5 0,12-6 1,5-2-1,-2 1 0,-7 2 314,-3 3 0,-5 1 1,6-2-40,-5 2 0,6-4 1,4 0-1,-1 0 1,-5 2-1,-7 3-641,14-3 0,-8 3 584,-2 2 0,-1 1 253,-4 0 1,-7 7-307,-14 26 61,-30 0 86,-14 1 1,-13 4-1,1-2-365,-3 0 1,-2-2 326,5-3 0,-1 1 0,-1 1 653,-7 2 1,-2 0 0,13-2-1735,13 7 684,-24 10 1509,73-39 1,24-11-1115,-7-1 0,10-4 1,4-3-1,0 0 1,-8 3-979,2 0 1,-5 2 0,6-1 923,-9 1 0,5-2 0,3 0 0,-1 0 0,-2 1 0,-7 4-319,7-1 1,-5 3 0,-5 2 357,2-3 0,-6 6-112,12 17-501,-71 8 1,-35 10 0,-12 4-1,10-5-272,12-2 0,3-2 0,-8 2 1012,9-6 1,-6 3 0,-5 1 0,-1 0 0,0 0 0,3-3-1,6-2 425,-4 0 0,4-3 0,2-1 0,-1 0-721,-2 2 1,-2 0 0,2-1-1,7-1-94,-6 1 0,14-2-658,26-5-1467,49-14 0,23-8 1446,-17 3 0,2-1 903,-4 2 0,1-2 0,-6 2 0,-8 1 0,-6 1 0,13-3 0</inkml:trace>
  <inkml:trace contextRef="#ctx0" brushRef="#br0" timeOffset="-157976.46">21272 8064 5635,'-48'-6'-3234,"6"1"2997,-1 6 1,-3 2 236,8-2 0,1 0 647,-2-1 0,-1 0 405,1-1 1,-3-4-282,-1-5 1,-7-5 0,-1-1 0,6 0-432,-10-2 0,-1-5-135,12 4 0,-7-4 0,-1-1 0,2-1 0,7 2-123,5 0 1,6 2 0,-4-5-81,-6-4 1,-5-4 0,0-4 0,1-5-100,11 3 0,1-6 1,0-4-1,2 0 0,0 1 1,2 3 83,0 4 1,2 1 0,2 2-1,-1-3 1,1-2-89,-1-5 1,-1-4 0,0-1 0,3-2-1,3 2 1,6 2 31,6 2 1,5 0 0,4 1 0,1 2 0,1 0 28,-1-1 0,2 2 0,0 0 0,3-3-6,-2 2 0,-1-1 0,3-2 0,4-1 0,7-1 8,2 8 1,6-1 0,3-2 0,4-1-1,2-1 1,2 2 0,1 1 0,0 2-1,0 3-23,2 1 0,1 4 0,1 2 0,2 1 0,0 0 0,1 0 0,0-1 0,-1-3 60,-3 1 1,0-3 0,1-1-1,0-2 1,0 1 0,0 0 0,1 2-1,0 2 1,0 3 0,0 4 69,8-1 0,-1 3 0,0 3 1,1 3-1,2 2 0,2 2 1,4 2-49,-5 4 0,5 2 0,2 1 1,3 3-1,1 0 0,-1 2 1,-1 0-1,-2 1 0,-3 0 0,-5 0-28,14-2 0,-8 2 0,-2 0 0,2 3 0,9 0 7,-19 2 0,6-1 0,3 1 0,4 1 1,1 0-1,1 1 0,-1 1 0,-1 0 1,-2 1-1,-5 1 0,-4 1 0,-7 1 0,19 10 0,-10 2 0,-4 3 0,3 1 0,1-2 0,1-1 0,1 4 0,-1 4 0,-4 10-38,-14-2 1,-1 6 0,-1 6 0,-1 4-1,-2 2 1,-1 0 0,-1-2 0,-3-3-1,-1-5 29,2 4 1,-2-5 0,-4-1 0,0 3-1,-1 7-30,-4-5 1,1 5 0,1 6-1,-1 2 1,-1 3 0,-1-2 0,-2-1-1,-4-3 1,-3-6 0,-4-6-130,-9 12 0,-6-9 0,-5-3 0,-1 3 168,2 0 0,0 2 0,-3 0 0,-5 0 0,-6 1 134,3-16 1,-4 1 0,-5 1 0,-2 1 0,-3-1-1,-1-1 1,1 0 0,2-2 0,2-2 0,3-3-45,-8 9 0,4-5 0,2-3 0,-4 2 0,-6 3-19,9-8 1,-5 3 0,-3 2 0,-4 1 0,0 1 0,-2 0-1,1-2 1,2-2 0,1-2 0,5-4 0,4-4-14,-18 4 1,8-7 0,1-4 0,-5 2 73,11-1 1,0 0-1,-2 0 1,-2 0-1,-2-2 1,-4-2-64,2-4 0,-5-1 1,-4-2-1,-2 0 1,0-2-1,1 0 1,2-1-1,3 0 0,6 0-58,-5 0 0,6-1 1,2 0-1,-1-2 0,-8-2-16,10 0 0,-7 0 0,-4-1 0,-2-1 0,-1 0 0,1-2 0,2 0 0,5-2 0,6-1 0,7-1 38,-13-13 0,11-3 1,0-3-74,2 4 1,-1-1 0,1-4 0,4-10-69,12-2 0,2-9 0,2-6 0,3-3 0,1 1 0,2 2 0,1 7 45,-1-3 0,2 6 0,3-1 0,1-8-38,2 10 1,1-7 0,0-4 0,0-4 0,2 0 0,1 2 0,1 2 0,3 5 0,3 7 74,6-7 1,4 7 0,2 4 0,2-4 145,-3-1 0,1 0 0,2-2 0,4 1 0,6-1-139,1 10 1,5-2-1,3 0 1,4 0-1,0 1 1,1 1-1,-3 3 1,-4 2-37,3-2 1,-3 3 0,0 3 0,1-1 0,5-3 53,-3 3 1,4-4 0,2-2-1,2 1 1,0 0 0,1 2 0,-1 4-1,-2 5-1,11-1 0,0 7 1,0 3-1,-2 2 1,-1 0-19,1-1 0,-3 2 1,1 1-1,5 2-12,-10 2 1,3-1-1,2 1 1,2 1-1,0 3 1,1 2-1,-1 6-10,-1 4 0,0 4 0,2 4 0,0 3 0,-1 1 0,0 0 0,-2-1 0,-2-3 18,3 0 0,-2-2 0,-2 0 1,0 1-1,0 3 0,2 5-110,-7 1 0,3 4 0,2 3 0,0 3 1,-1 0-1,-2 1 0,-3 0 0,-6-2 1,-5-1 12,3 9 1,-10-1-1,-3 1 1,1 2 186,1-1 0,2 0 1,-2 3-1,-5 3 1,-7 4-161,-9-3 1,-7 5 0,-5 4 0,-2 1 0,-3 0 0,-1-1 0,1-4 0,2-6 247,-1 10 0,1-7 0,-4 0 0,-4 6-52,1-12 0,-3 6 1,-3 4-1,-2 2 1,-1-1-1,-1-1 0,0-5 1,0-5-1,2-9 69,-9 2 1,0-10 0,-1-4-1,-2 2-49,2 2 0,-2-1 0,-1 1 0,-5-1 1,-5-1 36,6-8 1,-5-1-1,-4 0 1,-3 0 0,-2-1-1,-1-1 1,2 0-1,1-1 1,4-1 0,4-1-148,-11 4 0,6-2 1,2-1-1,-3-1 0,-8 1-4,12-3 0,-5 1 0,-6 1 0,-2 0 1,-2 0-1,0-1 0,0 0 0,3-2 0,3-1 1,6-1-1,6-3-188,-15-2 0,10-2 0,2-4 0,-6-1 179,2 1 0,-3 0 0,-3-2 0,0-2 0,1-4 0,2-5-90,8-3 0,0-5 1,1-4-1,0-2 1,2 0-1,1 1 1,2 2 51,-6-1 0,2 3 1,2-1-1,1-3 1,1-6-43,5-2 1,-2-7-1,1-4 1,2-1 0,3-1-1,6 3 1,6 5-8,4-16 0,10 4 1,4-3 21,-3 3 0,0-2 0,7-4 0,9-2-142,6 18 1,6-4-1,5-3 1,5 0-1,1-1 1,2 0 0,-1 3-1,-2 3 1,-4 5 88,4-7 0,-3 7 1,0 1-1,2 0 0,8-6 66,-8 10 0,5-4 1,4-3-1,2-2 0,1 0 1,2-1-1,-1 2 0,0 2 1,-1 4-1,-3 4 0,-3 6 53,9-2 0,-4 7 0,-1 4 0,2 1 0,4-2 107,-3 1 0,2-1 0,2-1 0,3 1 0,1 0 0,1 1 0,1 2 0,1 1-29,-4 4 1,3 2 0,2 1 0,1 1 0,0 0 0,0 2 0,0-1 0,-1 1 0,-1 0 0,-3 0-55,7-2 0,-2 0 0,-2 0 0,0 1 0,0 1 0,1 0 0,3 2-10,-3 1 0,3 0 0,3 1 0,0 0 0,0 1 0,-2 1 0,-3 2 0,-4 1 0,-6 2 50,9 5 1,-7 2-1,-3 4 1,2 3-74,1 2 0,2 5 0,0 2 0,-2 0 0,-3 1 6,-2-2 0,-2-2 0,-2 5 1,0 9 5,-10 0 1,2 8-1,-1 6 1,0 3-1,-3 1 1,-1 0-1,-3-4 1,-5-5 20,2 7 1,-5-5-1,-5 1 1,-1 7-6,-3-7 1,-1 7 0,-1 4 0,-2 2 0,-1 0 0,-2-3 0,-3-5 0,-3-7-81,-6 4 1,-5-8-1,-2-2 1,-2 2 79,0 1 1,-2 2 0,-2 0-1,-1-1 1,0-5 176,0-3 1,0-3 0,-3-2 0,-7 3-64,0-5 1,-6 2 0,-5 1-1,-3 0 1,-1 0 0,-1-1-1,1-1 1,4-3-62,-6 1 1,2-3-1,1-1 1,-2-1-1,0 1 1,-4 1-52,10-3 1,-2 1-1,-2 1 1,0 0-1,-1 1 1,0-2-1,1-2 1,2-1-1,3-4-1,-16 3 1,2-4 0,2-3 0,2-2 0,2-1-21,1-2 0,3-1 0,2-2 0,-1-1 204,1 1 0,1-1 0,-2-2 1,-5-3-251,8-3 0,-5-2 0,-3-2 0,-2-2 0,-1-1 1,2 0-1,4 1 0,4 0-162,-13-3 0,7 1 0,0-2 0,-6-2 180,9 2 0,-6 0 0,-2-2 0,0-1 0,1-2 0,5-2 0,7-1-109,-3-11 1,7-3-1,4-2 1,2 1 134,-4-3 0,4 1 0,1-4-84,2 4 0,-1-2 0,3-3 0,6-7-123,10-1 1,6-7 0,3-4 0,4-1 0,0 3 0,0 6-4,0 1 1,1 6-1,2-1 1,6-7-15,2 8 0,2-6 1,3-4-1,2-3 1,2-1-1,2 1 1,2 3-1,0 4 0,2 6 210,4 1 0,0 5 0,3 4 0,3 2 1,3-1-1,7-3 200,-9 9 0,4 0 0,4-2 0,4-1 0,1 1 0,3-1 0,0 0 0,0 1 0,0 1 0,-1 1 0,-2 2 0,-3 1 0,-3 3-155,9-5 1,-5 3-1,-2 2 1,0 1 0,1 2-1,3 0 1,5 0-18,-3 3 0,4 0 0,4-1 0,3 0 0,1 1 0,1 1 0,-2 2 0,-2 1 0,-4 2 0,-4 3 0,-6 2-87,16 3 0,-9 5 1,-2 4-1,3 0 81,-1-3 1,2-1 0,2 3 0,0 4 0,0 9 74,-8 4 1,2 6-1,2 4 1,0 4-1,-1 3 1,-3 2 0,-4 0-1,-4 0-23,-8 1 1,-4 2 0,-4 1 0,-2 1 0,1 2 0,1-1 0,3 0-111,6 1 0,5 1 0,2 0 0,1 0 0,-2 1 0,-4-1 0,-6 1 0,-9 0 43,-5 5 0,-7-1 0,-5 1 0,-6-1 0,-5 2 0,-6 0 5,-4-6 1,-8 1 0,-6 2 0,-3 0 0,-3 0 0,-1-1 0,0-3 0,4-2 0,3-4 96,-3 5 1,3-5 0,1-3 0,-4 2 0,-6 4 16,7-9 1,-4 4 0,-4 2 0,-2 2-1,-2 1 1,-1 0 0,1-2 0,0-2 0,1-3-1,4-5 1,3-6 16,-19 7 1,5-9-1,1-5 1,-4 3-33,10-4 1,0 2 0,-1-1-1,-3 0 1,-3-2 0,-4-1 43,5-5 0,-5-1 0,-5-1 0,-2-1 0,-1-1 1,0-1-1,1 0 0,2 0 0,4-2 0,4 1-160,-11 1 0,7-1 1,3-1-1,-4-1 1,-7-1 20,14-1 1,-6 0 0,-5-1 0,-2 1-1,-2-1 1,0-1 0,1-1 0,3-1-1,4-1 1,6-1 0,7-2-27,-11-5 0,11-4 0,3-1 0,-4-2-31,2 2 1,-3 1-1,0-3 1,2-4 0,3-7-160,2-8 0,2-10 0,2-4 1,2-2-1,3 2 0,3 4 81,1 2 0,5 3 0,1-1 0,0-6 63,-2-2 1,-1-5 0,-1-3-1,3-1 1,5 1 0,9 3-584,9 0 0,7 2 0,6 0 1,2 2-1,-2 2 107,-1-3 0,0 3 0,2 0 0,5-4 548,-2 7 0,4-4 0,2-2 0,2-1 0,-1 3 0,-2 4 0,-4 6 0,4-4 0,-4 7 0,3-1 0,2 1 0,-1-1 0,1 1 0,-1-1 0</inkml:trace>
  <inkml:trace contextRef="#ctx0" brushRef="#br0" timeOffset="-156960.46">23706 5101 5727,'-46'13'142,"0"-1"1,-6 3 0,-1-1 233,15-3 0,0 0 1,-2 1-113,-6 1 0,-1 0 0,-6 0 91,8-2 0,-5 1 0,-2-1 0,1 1 0,2-2-201,0 1 1,4-1 0,-3 0 0,-9-1 9,12-2 0,-6-1 0,-6 1 0,-2-1 0,-3 0 0,1 0 0,0-1 1,4 0-1,4 0 0,6-1-186,-15 2 1,9-2-1,0-1 1,-8 1 51,9-2 1,-8 0 0,-5 1 0,-1-1 0,2-1-1,4 0 1,7-1 0,10-1 29,-11-2 0,9-3 475,-12 1 0,14-7-1555,33-18 875,27 13 113,25 4 0,19 2 1,-2 3 42,-19 4 0,-2 3 0,4 0-11,6-1 0,4 0 0,4 3 0,3 4-21,-7 4 0,5 4 0,3 3 1,1 2-1,-1 0 0,-4-1 1,-5-3-138,4 2 1,-6-2-1,0 0 1,7 4 144,-11-4 1,6 3-1,4 1 1,2 2-1,1 0 1,-1 0 0,-4-1-1,-5-2 1,-6-1-21,15 6 1,-10-1-1,2 0 1,-3-2 0,1 1 0,1 1 0,-1-1-401,-2 1 1,1 0 0,-3-1 0,-5-2 517,0-1 1,-2-1 669,20 12 0,-21-13-626,-52-27-93,-17-13-38,4-5 1,-10-11 0,-1-3 0,6 5-69,7 9 1,4 2 0,-4-4 41,-2-2 0,-5-5 0,-1-2 0,1 0 0,5 2 9,-5-12 1,4 1 0,2 2 1,5 9 0,2 2 0,-4-7 61,1 0 1,-4-8 0,-3-5 0,1 1 0,2 4 0,4 8-5,1 3 0,4 6 1,-3-4-157,-6-14 1,-5-7-1,3 4 1,7 19 81,4 17 1303,7 15-1087,4 19-144,0 24 1,1 23-1,0 7 1,1-10-39,1-14 0,1-4 0,-2 7-36,1 1 0,-2 9 0,0 5 0,-1 3 0,0-2 0,1-5 0,1-9 602,-1 3 1,1-8 0,-1 6-483,-2 4 1,-2 9-1,-1 2 1,1-6-1,2-11-36,1-8 0,1-4 429,-5 9 1,-1 2 0,11-23-246,13-28-926,13-20 1,7-12-1,0 0 625,0 0 1,3-3-30,-5 6 1,4-6 0,3-3-1,0 0 1,-3 3 302,1 0 0,-2 1 1,2 1-1,4-4-1385,-4 5 1,5-2 0,2-2 0,1-1 0,-1 2-1,-2 1 1,-3 4-228,3-4 0,-4 4 0,-1 1 0,4-1 1407,2 0 0,5-3 0,-1 1 0,-5 7 0,-11 11 0,-6 11 0,-4 7 0</inkml:trace>
  <inkml:trace contextRef="#ctx0" brushRef="#br0" timeOffset="-156325.46">24384 5397 12395,'-49'9'778,"0"-1"1,0 0-1,0 1 1,-1-1-1,2-1 1,-2 1-1,-3 2-1835,-1 1 0,-4 1 0,-2 2 0,2-1 0,3-1 1132,-1-1 1,3 0 0,0-1-1,-1 2 40,5 0 1,-2 1-1,0 0 1,2 0-1,6-1 259,0 0 0,5-2 1,-4 3-498,-12 6 1,-8 3-1,5 0 1,15-1-10,8 10 20,8 18-24,46-13 1,23 6 0,2-2 180,-10-10 1,3 0 0,1-1-1,1 2-341,5 6 0,0 2 0,1 0 0,1-3 304,-4-6 1,1-2-1,1-1 1,0 3-46,-3-2 1,2 2-1,0 0 1,-2-1 0,-4-3-513,0 0 1,-5-2 0,4 2 513,7 5 1,5 5 0,-2-2 0,-12-6 1323,4 9-1376,-14-8 87,-12-9 234,-7-7 494,-46-7-659,10-7-42,-24-13 0,-5-6-54,29 6 0,0-3 1011,-17-9 0,-3-9-1156,17 0 1,1-9 0,1-2-1,4 5 91,4 5 0,3 3 0,-1-4 11,-7-10 0,-2-5 0,1-2 0,8 2 28,7-7 0,8 0 0,2 3-649,1 9 1,2 2 0,1-2 723,1 3 1,-1-2 0,3-1-1,4-2-143,6-2 1,6-5 0,2 1 0,0 3-1,-3 6 110,-4 5 0,-2 5 0,3-2-275,6-14 1,5-8 0,-1 9 0,-6 24 274,-6 27 1666,-2 21-1426,-15 25 1,-9 19 0,-1-4-237,1-8 1,-3 3 14,3-6 1,-2 7-1,-2 1 1,-2-4-4,-8 1 0,-3-4 0,1-2 24,6-11 0,1-2 0,-1 1 1,-6 7 0,-1 0 0,0 2-136,-4 3 0,0 0 1,5-5 7,8-11 0,1-1-20,-4 6 1,-1 2 0,13-10 106,17-18 1816,8-1-2010,21-23 0,14-17 0,-4 2 86,-6 4 0,3-4-112,-3 1 1,7-4 0,3-4 0,1-1 0,-5 2-469,2-1 1,-4-1 0,2 0 0,4-2 687,-5 5 0,5-2 0,2-2 0,1 0 0,-1 1 0,-3 1 0,-5 4 0,3-3 0,-4 2 0,-2 2 0,3-1 0,-1 3 0,0 0 0,0 0 0,0 0 0,0 0 0</inkml:trace>
  <inkml:trace contextRef="#ctx0" brushRef="#br0" timeOffset="-152876.46">30374 16171 13019,'-26'2'2288,"5"-1"-2288,21-1 107,0 0-169,87 8-367,-56-8 1,8 0 529,-2 0 1,10 0 0,9 0 0,4-1 0,1 1 0,-1 0 0,-5 0 0,-7-1-908,5 0 0,-7 0 0,0-1 0,8 1 632,-3-1 0,7 1 1,6-1-1,2 1 1,-1-1-1,-3 0 1,-6 1-1,-8 0-149,10-1 0,-9 1 1,1 0-38,-3-1 0,1 1 0,0 0 0,-1-2 97,11-2 1,0-1-1,-9 0 1,-11 3-1,-3 0 1,14-4 0,-1 0-1</inkml:trace>
  <inkml:trace contextRef="#ctx0" brushRef="#br0" timeOffset="-152708.46">31919 16108 10398,'-56'1'232,"1"1"1,-1 0 0,0 0 0,0-1 0,1 1 0,-1 0 0,0 0 0,-1-1 0,-2-1 0,-1-1 0,2 2-1,6 0 1,8 3 0,10 3-2731,-13 23 1115,42-14 821,31 1 1,14-3 516,0-9 0,3-4 35,-6 1 1,3 0 0,6-2-411,1-2 0,7-2 0,2-1 0,-1 0 1,-8 1-671,-4 0 0,-5 2 0,5-2 1090,15-2 0,8 0 0,-3-1 0,-19 2 0,-12 0 0,-14 3 0</inkml:trace>
  <inkml:trace contextRef="#ctx0" brushRef="#br0" timeOffset="-152642.46">31347 16171 5687,'-53'1'0,"-1"0"0,0 0 0,11 0 0,0 0 0,1 0 0</inkml:trace>
  <inkml:trace contextRef="#ctx0" brushRef="#br0" timeOffset="-151975.46">24130 16235 7605,'8'-4'1437,"-2"1"960,-6 3-1859,0 0 128,39-8-170,-4 3-322,3 1 0,15-2 0,7-1 0,0 1 1,-10 1-714,-4 1 1,-5 1 0,7-1 570,2 0 0,9-1 0,4 1 1,0-1-1,-5 1 0,-8 1-32,0 0 0,-7 2 0,1-1-38,13-1 1,2 1 0,-2 1-1216,-4 3 0,-2 2 1,-8 0 946,9 6 144,2 11 591,-110-4-397,18-8 1,-3 1 221,-2-1 1,-10 0 295,8-5 0,-11 0 0,-5 0 1,-2-1-1,4-1 0,7 1-592,-8 0 0,7 0 1,-8-1 149,9-1 0,-10 0 0,-4 0 0,-2 0 0,3 0 0,8-1 0,10-1 614,-10 0 0,7-2-1168,-21 0 1,27-2 350,53 2-114,36-3 1,13 0 326,-9 1 1,2 0-497,-6-1 0,4 0 0,7-1 378,-3 1 0,8-1 0,4-1 0,0 1 0,-5 0 0,-10 1 0,-4 0 0,-8 0 0,6 1 0,14-2 0,-1 1 0,1 0 0,0-1 0,0 1 0</inkml:trace>
  <inkml:trace contextRef="#ctx0" brushRef="#br0" timeOffset="-138204.46">18478 15007 4858,'-34'5'91,"-1"0"0,-10-2 197,1 5 1,-1-1-1637,-6-3 1922,-1-1 53,-1-3 624,3-2 1,-10-1 0,7 0-1041,16 1 1,0 0 196,-19-2 0,-9-1 0,17 1-131,20 1-1464,38-5 1601,24 3 4,11 1 0,15-1 0,9 1-600,-20 1 1,6 1 0,5-1 0,4 1 0,0 0 0,0-1 0,-4 1-1,-4 0 141,-3 0 0,-4 0 0,-1 0 0,-1 0 0,4 0 0,6 0-105,-7 0 1,6 1-1,4-1 1,3 0 0,2 1-1,-1-1 1,-1 1-1,-3 0 1,-4 0 0,-5 0-1,-7 0 79,21 1 0,-13 0 0,6 2-203,1 0 1,8 1 0,0 1 0,-7 0 0,-14 0 269,7 5 443,-38 13-443,-44-16 0,-25-5 312,12 0 0,-12 1 1,-6-1-1,-4 0 1,1 0-1,4 0 1,7 0-97,0-1 0,8 1 0,-2-1 0,-8 0-118,9 0 0,-6 0 0,-5 0 1,-3 0-1,-2-1 0,0 1 1,2 0-1,3-1 0,5 1 1,7-1-6,-8 1 0,9-1 0,0 0 0,-8 1 154,2-1 1,-7 1-1,-5 0 1,-3 1-1,2-1 1,2 0-1,6 0 1,9 1-246,-5-1 1,8 0 0,-4 1-121,-14 0 1,-12 1-1,13-1 1,34 1 117,37-1 85,17-1 0,19 0 1,11-1-1,5 0 1,-2 0-1,-10 1 88,-5-1 1,-6 1-1,2 0 1,9-1-209,-6 1 1,8-1 0,6 1 0,3-1 0,2 1 0,1-1-1,-2 1 1,-3 0 0,-5-1 0,-6 1-65,14 0 0,-10 0 1,0 1-1,10 0-107,-15 0 0,7 1 0,5 0 1,3 0-1,1 0 0,0 0 0,-2 1 1,-4-1-1,-5 0 0,-9 0-1,21 1 0,-12 0 0,6 1 155,-10-1 1,10 1 0,1 0 0,-3 0-1,-11 0 1,-15-2 51,-10 2-175,-30-3 175,-25 0 206,0-2 0,-14-1 0,-10 0 0,-5 0 0,-3-1 0,2 0 0,5 1-74,1 0 1,2 0-1,0 0 1,-1 0-1,-1 0 1,-3 0-62,10 0 1,-2 0-1,-2-1 1,0 1 0,-2 0-1,0 0 1,0 0-1,0 0 1,1 1 51,-5 0 1,-3-1-1,-2 1 1,0 0-1,2 1 1,2-1-1,4 1 1,5-1 0,8 1-581,-9 0 0,11 1 0,-6 0 438,-8 0 0,-14 0 0,3-1 0,15 1 0,32 0 28,37 0 0,28 0 0,21 0 1,10-1-1,4 1 0,-6 0 0,-14-1-65,-2 1 0,-8 0 0,2-1 0,9 1-44,-15 0 1,6-1-1,5 1 1,3 0-1,2 0 1,2-1-1,-2 1 1,-1 0 0,-4 0-1,-5 0 1,-7 0-57,18 0 1,-11 0-1,-1 0 1,8 1-390,-8-1 0,6 2 0,6-1 1,0 0-1,-1 0 0,-5-1 1,-7 0-1,-11-3 982,3-3 0,-5-1-405,31 3 1,7 2 0,-39-2 373,-51-2 0,-24-1 0,-20-1 0,-11-1 0,-7 1 0,2-1 0,6 1 0,14 2-325,-1-1 1,7 2 0,1 0 0,-10-1-45,12 1 0,-6 0 0,-5 0 1,-3 0-1,-1-1 0,-1 1 1,3 0-1,3 0 0,6 1 1,6 1 384,-20 0 0,11 0 0,-8 3-351,9 0 0,-7 2 0,-4 0 1,-1 1-1,1 0 0,7 0 0,8-1-203,1 0 1,7-1 0,-3 2 51,-22 2 1,-11 1 0,11 1 0,37 1 9,53 2 22,15 0 1,16-1-106,-12-5 1,9-1 0,7 0-1,4-1 1,0 0 0,-3 0 0,-7 0 208,-2 1 0,-5 0 0,-1 1 0,2-1 0,7-1-191,-6 0 0,7 0 0,4-1 0,3 1 0,1-1 0,0 0 0,-4 0 0,-3 0 0,-7 0 0,-8-1-449,12 1 1,-11 0 0,0 0 615,19 0 1,0 0 0,-34-1 241,-65-1 1,-26-2-76,25 1 1,-2-1 0,-8 1 48,7 0 0,-9 0 0,-5 1 1,-4-1-1,-2 1 0,1-1 1,2 1-1,5 0 0,6 0-213,-9 0 0,8 1 0,0 0 0,-8 0-27,10 0 1,-7 0 0,-5 0 0,-2 0-1,-1 0 1,2 0 0,4 1 0,6 0 0,8 0-506,-8 2 0,9 1 1,-1 0 472,-10 0 1,-2 2 0,-2 1-240,0 1 1,-3 2 0,0 1-1,8-3 236,-4 1 1,0 0-91,3 0 0,-7 1 0,2 0 0,12-4 229,-4-1 628,2-20 1,3-7-696,13-7-15,0-16 1,6-6-31,18 19 0,4 0 0,-3-11 0,-1-8 6,-1 1 1,0-9 0,-1-6 0,-1 1 0,1 5 112,-1 3 1,0 3 0,0 0 0,0-4-93,2 7 1,-1-4-1,1-1 1,-1-1-1,-1 2 1,0 3 79,-1-2 0,-2-1 0,-1 3 0,2 5 0,1 7-60,0 1 1,1 2-15,-5-10 1,-1-4 0,4 14-34,4 20 995,6 0-682,47 18-167,-1 1-287,-2-1 0,16 1 0,7 0 0,0 1 0,-10-1 141,-3-1 0,-6 1 0,10-1-12,-12 0 1,8 1-1,5-1 1,4 1-1,1 0 1,-1 0-1,-1 0 1,-6-1-1,-5 0-135,9 1 0,-8-1 0,1 1 0,12-1 29,-20 0 1,6 0 0,6 0-1,3 0 1,3 1 0,2-1-1,0 1 1,1-1 0,-2 1-1,-2-1 1,-4 0 0,-4 0-1,-5-1 67,18 2 1,-9-2 0,-4 1 0,3-1-1,7 1 30,-12-1 1,5 1-1,5-1 1,1 1 0,2 0-1,-1 0 1,-3 0 0,-3-1-1,-5 0 1,-7 0-314,21-1 0,-11 0 0,-1 0 333,1 0 0,-1 0 1,-1 0 0,-6 0 1,0 1 0,4-1 97,0 1 0,6 0 0,2 0 0,-2 0 0,-8-1 85,-4 1 0,-5-1 0,2 0-114,10 0 0,6-1 1,-4 2-1,-17 3 1197,-14 9-1171,-21 0 1515,-2 19-1583,-3-7 0,0 8-126,0 15 0,0 12 0,1 4 1,1-3-81,4-10 1,1-1-1,1 0 1,-2 2 123,-1-1 1,-2 2 0,0 1-1,2 0 1,3-2-94,4-2 0,4 1 0,0-2 1,-1-4-1,-2-7 105,-4 1 1,-1-2 108,8 6 0,0 3 0,-15-12 834,-40-20 1,-10-13-901,1-1-17,4-1 0,-7-1 1,5 0-11,14 0 0,-4-1-45,-5 2 0,-11 0 0,-9 0 1,-2 1-1,0-1 0,5 1 97,10-1 1,1 0 0,1 0 0,0 0-1,-2 0 1,-2 1-85,-1-1 0,-1 1 0,-2 0 0,-1 0 0,-2-1 1,-2 1-1,-2-1 68,12 0 0,-3-1 1,-4 0-1,-1 0 0,-1 0 1,-1 0-1,1 0 0,1-1 1,2 1-1,3 0 0,4 0 1,5 0-350,-14 0 0,9 0 1,2 0-1,-1-1 1,-8 1 343,9 0 1,-5-1-1,-4 1 1,-2-1-1,-2 0 1,0 0-1,2 1 1,3-1-1,4 0 1,5 1 254,-6-1 0,7 0 1,2 0-1,-1 1 1,-6-1-220,3 1 0,-6 0 0,-2-1 1,-2 1-1,-1 0 0,2 0 0,3 0 1,4 0-276,-5-1 1,4 0 0,2 1 0,0-1-1,-5 1 239,3-1 1,-6 1 0,-2 0 0,1 0 0,4 0 0,7 0 0,10 0-2,1-1 0,7 0 121,-24-2-124,14 1 607,9-3-1231,18 3 168,8-2 471,43-2 150,-1 1 0,8-1 1,-3 1-126,-3-1 1,0 1 662,9-1 0,4 0 1,-12 1-704,-9 3 2347,-1-6-2375,-27 4-162,-22-11 2,-5 5-33,-13-7 2,-14-2 1,-2 0 271,0 0-39,11 5 0,-7-3 0,9 3-918,-1-5 789,5 3 292,80 5-7,8 11-499,-11 2 1,13 0-1,9 1 1,3 0 0,-2 0-1,-7 0 329,2 0 0,-5-1 0,1 1 0,6 0-340,-11 0 1,5 0 0,3 0 0,0 0 0,-1 1 0,-2-1 0,-5-1 321,8 1 1,-7 0-1,1 0 1,8 0-31,-9-1 0,7 1 0,3 0 0,3 0 0,0 0 0,-2 0 0,-4-1 0,-5 1-307,-1 0 0,-6-1 0,-2 0 0,3 1 0,5 0 338,0-1 1,6 1-1,4 0 1,1 0-1,1 0 1,-3 0 0,-4 0-1,-7 0-347,9-1 0,-7 1 0,-3-1 0,-2 1 283,3-1 1,-3 1 0,4-1-107,-2 1 1,6 0-1,1-1 1,-4 1 0,-10 0 348,-2-1 0,-4 0 496,29 2 1,-24-1-544,-73-4 56,-19 0 162,10-1 0,-12-1 0,-7-1 0,1 1 1,8 0-254,1 0 0,4 0 0,-5 0 43,5 0 1,-5 0 0,-4 0 0,0-1 0,1 1 0,5 0-146,-6 0 0,4 1 0,1-1 1,1 1-15,-3-1 1,1 1-1,-9 0 28,17 1 0,-8 0 0,-4 0 1,-4 0-1,-1 1 0,1-1 1,3 1-1,3-1 0,7 1-33,-9 0 1,8 0 0,0 0 0,-6 0 40,2 0 0,-7 0 0,-3 0 0,-1 0 0,3 1 0,7-1 0,10 1-173,-6 1 0,9 0 124,5-1 0,4 1-331,-10 2-1677,66 3 1,31 3 0,1-3 2056,-12-4 0,1-2 0,2 1 0,-2 3 0,2 2 0,-1-1 0,-4-1 0,11-6 0,0 1 0</inkml:trace>
  <inkml:trace contextRef="#ctx0" brushRef="#br0" timeOffset="-112379.46">19135 9017 1453,'-11'-10'4457,"2"2"-1852,9 8 952,0 0-2069,1 3-667,0 0 31,1 2-560,-1 0 354,6 12 1134,-1-4-1694,7 13-80,7 6-6,-2-6-65,16 12 1,7 1-36,-12-15 1,-1-2 56,11 11 0,-1-3-106,7-3-52,-25-16-4012,11 4 3729,-12-6-68,7 1-89,-15-7-263,-2-1-189,-1-2-259,-2 0 784,2-8 1,-4 6 0,0-6 0</inkml:trace>
  <inkml:trace contextRef="#ctx0" brushRef="#br0" timeOffset="-112076.46">19791 8975 10076,'14'6'2128,"-3"-1"-934,-11-5 956,0 0-1635,-11 37-123,0-9 0,-1 2-251,-3 9 1,-2 5-862,-2-3 1,-4 6 0,-1 1 0,2-5 748,4-6 0,1-3 0,-3 4-1,-2 4 0,-2 5 0,-2 3 0,1-3 0,3-5-418,0-2 0,3-4 0,-3 3 416,-2 6 1,-4 5 0,1 0-1,2-6-645,5-7 0,1-5 0,-1 4 562,-5 9 0,-2 6 1,0-1-1,3-6-686,1 0 0,2-2 649,0-1 1,-1 3 0,5-7 678,-2 10-1238,7-8-75,3-8-316,5-7-2630,2-7 3674,10-22 0,-6 7 0,6-15 0</inkml:trace>
  <inkml:trace contextRef="#ctx0" brushRef="#br0" timeOffset="-111397.46">21273 9017 4799,'5'8'1445,"-1"-2"1138,-4-6-2104,0 0 1450,15 38-1695,-3-8 0,2 1-924,0 3 1,0 0 685,3 3 0,-1-3-52,1 1-1134,0-3 108,16 15 91,-10-20-616,13 9-546,-14-26-82,-2-4 2235,4-4 0,-14-1 0,2-2 0</inkml:trace>
  <inkml:trace contextRef="#ctx0" brushRef="#br0" timeOffset="-111180.46">21823 9165 10130,'2'6'1986,"0"-2"-5163,-2-4 3967,-11 38-762,-7 12 25,6-14 1,-1 2 225,-7 14 0,0 0-248,6-17 0,-1 0 65,-1 5 0,-3 5 1,2-5-156,1-3 0,0 1-412,-3 8 1,-3 5 0,2-5 153,6-12 1,0-1-977,-9 24 1,0-4-3370,5-8 4662,1-6 0,9-20 0,4-15 0</inkml:trace>
  <inkml:trace contextRef="#ctx0" brushRef="#br0" timeOffset="-110897.46">21188 8890 9665,'11'1'586,"11"-18"1,3-8-474,-4 5 1,3-2-1914,12-8 1,5-4 0,-2 5 1884,-7 5 1,2 5 636,21 3 1,-3 14-361,-17 27 223,-8-1 0,-2 5-583,-9-4 1,-2 4-461,7 16 1,2 8 0,0-2-1339,-6-11 0,-1-3 1,0 3 2005,5 9 0,0 2 1,-3-7-1,-4-9 0,-4-8 1,-6-15-1</inkml:trace>
  <inkml:trace contextRef="#ctx0" brushRef="#br0" timeOffset="24318.54">5905 16510 7661,'-25'-29'551,"0"0"1,0 2 0,1-7-303,4-12 0,-1-12 0,3-1 0,2 6-829,0-1 0,2-3 621,4 8 0,-1-9 1,0-3-1,4 4 1,5 10 4,5 1 0,12 1 23,6 3 0,11-9 0,5-3 0,3-1 0,-1 4 1,-6 7-91,1 0 0,-2 6 1,8-6-15,-11 12 0,4-3 0,2-4 0,4-1 1,1-1-1,3 0 0,0 2 0,1 2 0,1 4 54,2 3 0,3 1 0,2 3 0,1 1 0,1 1 0,-1 1 0,0 0 0,-3 0 0,-2 0-318,8-6 0,-5 1 0,-1 0 0,1 0 0,2 2 0,5-1 298,-9 7 0,4 0 1,4-1-1,1 0 1,2 1-1,-2 1 1,-1 1-1,-4 3 1,-4 1-1,-6 4 74,6 1 1,-9 3 0,0 4 0,11 1-160,-8 1 1,6 2 0,6 1-1,5 1 1,1 0 0,2 1-1,-1 1 1,-1 0 0,-4 0 0,-4 0-1,-6-1-121,9 1 0,-8 0 0,-2 1 0,1 1 0,9 3 187,-7-1 1,6-1 0,5 1 0,3 1 0,2 1 0,0 1 0,-1 3 0,-4 3 0,-4 3 0,-7 4 0,-7 4-379,-4 11 0,-8 8 0,-6 5 0,-5 4 0,-2 0 0,0-1 0,1-2 0,4-6 148,7-1 1,1-5 0,1-2 0,-2 1 0,-3 3 0,-5 6 133,-8-1 0,-3 7 1,-3 4-1,-2 3 0,-2 0 1,-2-2-1,-3-4 0,-1-5 1,-2-8 31,-6 12 0,-5-10 0,-9 5 84,3-12 0,-5 4 0,-4 5 0,-2 0 0,-1 0 0,0-2 0,2-4 0,5-7 0,-11 12 0,4-9 0,-7 4 8,6-9 1,-6 6 0,-3 1 0,-1 0 0,0-2-1,3-7 1,6-8 288,-17 0 0,-4-9 347,13-5 1,-8 1 0,-6 0 0,-2-1 0,-1 0 0,2-1-1,6-2-391,0 0 0,5-1 1,0-1-1,-2 0 1,-4 0-91,3 0 1,-6 0 0,-2 1 0,-2 0 0,1-1-1,1 0 1,4-1 0,4-1-22,-10 1 1,8-1 0,-1-2 0,-8-1 15,14 0 0,-6-1 0,-3-1 0,-2 0 0,-2-1 0,1 0 0,2 0 0,4-1 0,5 0-132,-7-2 0,5 0 0,4-1 0,-3-1 0,-6 0-44,9 2 0,-5 1 1,-2 1-1,-3 0 0,0-2 1,1-2-1,1-4 0,3-4 1,3-5-475,3-6 1,1-6 0,2-5-1,1-4 1,2-1 0,2-2-1,2 1 1,2 1 0,4 3-391,-2-5 1,5 1 0,3 0 0,1 0 0,1-2 0,-4-3 881,0 2 0,-3-4 0,-2-2 0,0 0 0,3 0 0,3 2 0,5 4 0,8 5 0,6-18 0,11 7 0,3 10 0,10-5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04:12:55.03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10674 11390 24575,'0'0'0</inkml:trace>
  <inkml:trace contextRef="#ctx0" brushRef="#br1" timeOffset="5986">4911 11070 5862,'-9'-9'767,"3"2"1568,6 7-1651,-37-2-211,24 2 1014,-33-3-1406,40 3-8,-3-1-104,9 1 352,14 8-267,-4-3 108,14 7 226,-5-5-161,3 0-39,4-1 387,15-1 1,7 0-487,-6-1 1,3-1-413,-7 0 0,3 0 0,1 0 489,8-2 0,0 0 0,-2 0-25,2-1 1,5 0-88,-10 0 1,10-1 0,6-1 0,3 0 0,-1 1 0,-4-1 0,-7 1-644,-1 0 0,-8 0 1,2 0-1,6 0 583,-2 0 0,6 0 0,5 0 0,2-1 0,0 1 0,-3-1 0,-5 1 0,-7 0 6,9 0 0,-9 1 0,10 0-160,-10 2 0,8 0 0,6 2 0,3-1 0,-1 1 0,-1 0 1,-6 0-1,-7-1 124,0 0 0,-7 0 1,-1 0-1,7 0-5,2 2 0,9 0 0,4 1 1,0 0-1,-3 0 0,-7-1 0,-11 0 4,4 1 1,-7-1 18,11 1 0,0 0-13,-2-2 0,-6-1 308,-1-1 258,16 1-532,-55-3 243,-1 0-336,0 0 2838,1 0-2891,0 0-3187,3 0 1633,-3 0 1697,1 0 0,-3 0 0</inkml:trace>
  <inkml:trace contextRef="#ctx0" brushRef="#br1" timeOffset="7617">8170 11197 12666,'7'4'434,"-2"0"-63,-5-4 1286,12-112-7281,-8 60 5636,0 6 0,2-7 1,-2 6 22,-3 15 0,0 1 506,0-17 0,2-9-602,-1 12 0,0-6 0,1-4 0,0 1 0,0 5-86,-1-7 0,1 3 1,0-5 148,-1 11 1,1-7 0,0-2 0,0 1 0,0 4 0,-1 7-611,1-13 0,-1 4 575,0 9 1,0-2-1,-1-4 52,-2 1 0,-2-5 0,0 2 0,0 5-21,0-2 1,-1 0-17,-1-10 0,-1-5 1,0 13 17,-2 9 1268,2 5-1296,1 5 28,1-20-297,3 30 163,0-14 1409,1 34-242,0 2 1970,-18 0-3269,-31-5 300,-2 2-7,6 0 0,-12-1 1,-2 0-1,7 0 64,1 2 1,-3-1-117,9 1 1,-8 0 0,-5 0 0,-1 0 0,4 1-1,8 0 22,2 1 0,7 1 1,-10 0-8,8 0 0,-8 0 0,-6 1 0,-3 0 0,-3 0 0,1 0 0,1 1 0,4-1 0,5-1 10,-10 1 1,5 0 0,3 0-1,-2-1 1,-4 1-1,4 1 0,-3 0 0,-2 0 0,-1 0 0,0 0 0,1-2 0,2 0 4,-5-3 0,-1 0 0,1-2 1,3 0-1,4 0 0,9 1-4,-13-2 0,2-1-3,11 1 1,-8-2 0,-2 0 0,6 1 0,10 0-3,-16-5-7,11 2 1,-7-1 0,8 2 5,-11-3 6,-4-1 0,5 1 40,28 5-140,-9-2 1,-1 0 93,7 1-1536,-3 0 0,2 0 1517,15 5 588,-6-2-572,14 3-97,-2 0 61,8 1-193,0 1 647,0 20-238,0 1 3380,-1 23-3497,-1-5 1,-2 12 0,-1 2 0,1-7-479,1 6 0,0 3 442,-1-7 0,0 9 0,0 4 0,0-4 0,1-8 0,1 7 0,1 2 0,-1-16 1,1 9 0,-1 6 0,0 1 0,0-1 0,1-4 0,-1-8-769,1 6 1,-1-8 0,1 8 747,-1-2 1,0 9 0,0 3-1,0-1 1,1-7 0,-1-11-983,1-5-1,0-5 936,-1 7 1,0 2-1049,0 7 1,0-4 1034,0-2 17,1-4 1,-1-5 91,0-18-218,2-6-639,-3 5-223,2-10-758,-2 2 248,2-5 1543,-4-1 0,3-1 0,0 0 0</inkml:trace>
  <inkml:trace contextRef="#ctx0" brushRef="#br1" timeOffset="23357">8615 8128 11202,'10'9'1660,"-1"-2"-6869,-16 25 6271,-3 1-775,-3 8 0,-1 1-577,-8 12 326,8-20 1,-1 0 1069,-7 7-1141,0-4 1,-6 7 0,0-3-382,-4 3 0,-2 0-236,2-1 0,-1 2 0,3-5-92,3-10 1,1-5 743,-10 0 0,24-18 0,-3-3 0</inkml:trace>
  <inkml:trace contextRef="#ctx0" brushRef="#br1" timeOffset="23588">8170 8572 15615,'-15'44'233,"-1"-1"1,3-9-1,3 1 53,7 21 0,6 0-149,4-20 0,1-1-92,-2 10 0,4-3-51,28 1-435,-1-40 0,5-9-1612,8-5 1,2-5 1243,-13 2 0,2 0 1,-4-1-1,2-4 0,-5 0 1,1-5-1</inkml:trace>
  <inkml:trace contextRef="#ctx0" brushRef="#br1" timeOffset="28306">6731 10668 13361,'7'3'317,"-2"-1"145,-5-2-462,35-11-199,-16 5-341,28-8-21,-24 7 9,-1 1-229,0 1-67,11-4 0,-19 5 0,7-2 0</inkml:trace>
  <inkml:trace contextRef="#ctx0" brushRef="#br1" timeOffset="41825">10245 8022 9491,'11'1'1459,"8"37"-1568,-11-10 0,-1 3 82,4 8 0,0 4 136,4 12 1,-1-3 24,0 2-37,-6-19 0,-1-4 93,-4-14 147,-1 3-141,-5-12-122,0-5-275,-7-14 192,1-4 9,-2-11 210,6 1 265,3-10 0,3-3 83,3-4-225,6-9 0,5 1-84,16 2-412,5 9 1,3 1 36,6 4 50,-13 14 1,0 5-396,5 9 85,-10 3-32,5 5-5545,0 15 5963,-19-7 0,8 7 0,-20-13 0</inkml:trace>
  <inkml:trace contextRef="#ctx0" brushRef="#br1" timeOffset="43678">11705 8234 7111,'1'10'2610,"0"-1"-2417,-1-9 1806,0 0 519,-53-18-1552,19 20-868,-3-7 0,-2 6-13,7 18 1,5 6-78,-5 5-4,9-3 1,4-1-59,10-7-60,2 4 16,6-8-241,30 22 232,9-6 106,-14-11 0,0-1-2,20 4 11,3 8 82,-23-15 330,14 23-112,-32-26 73,-7 7 243,-47 10-736,0-9-3,16-5 0,1-3-263,-11-1-3315,16-10 669,15-4 3024,-5-4 0,15 3 0,1-3 0</inkml:trace>
  <inkml:trace contextRef="#ctx0" brushRef="#br1" timeOffset="43928">11790 8615 14563,'0'5'1859,"1"0"-1823,37 32-176,-17-18 91,4 5 0,4 2-300,5 2 1,-2-2 29,7 6 180,-8-8 1,-4-2-246,-12-9-5001,-12-16 3935,-1-2 1450,-1-15 0,-1 12 0,0-5 0</inkml:trace>
  <inkml:trace contextRef="#ctx0" brushRef="#br1" timeOffset="44093">12065 8636 7414,'6'7'8028,"-1"-2"-7701,-32 29-150,12-13-303,-19 23 0,-1 1-437,10-13-1626,-2 3 1,3-4 2188,15-19 0,-1 0 0,8-10 0</inkml:trace>
  <inkml:trace contextRef="#ctx0" brushRef="#br1" timeOffset="48695">10964 8149 17595,'47'-11'132,"-1"-1"1,0 1 0,8-2 0,2 1 0,-7 2-173,-9 3 1,-1 1-321,6 0 0,5-1 0,2 1 289,-5-1 0,3 1 1,0 0-1,-3 0-1330,0 0 1,-2 0 0,1 0 1235,13-2 0,3 0 0,-9 0-227,-12 0 0,-6 0 548,16-4-590,3-3-2023,-23-3-2202,-31 5 4659,-9-1 0,-10 9 0,0 4 0</inkml:trace>
  <inkml:trace contextRef="#ctx0" brushRef="#br1" timeOffset="49310">11239 7239 5949,'-5'-5'1293,"0"0"783,-26 6 0,-6 4-1852,10 2-93,-17 2 1,2 3 64,22 6 1169,-2 9-1392,22 9 1,8 1-123,4 0 19,9 7 1,8-2-157,-2-22 1,3-4 33,21 13 0,0-1 350,-22-13 0,-3-1 1709,10 5 1,-13-1-1044,-36-8-389,-44 9-548,17-8 54,6-4 1,3-1-473,4-3-302,4-2-633,3 0 739,-4-2 1,14 1 0,-3-1 0</inkml:trace>
  <inkml:trace contextRef="#ctx0" brushRef="#br1" timeOffset="49511">11409 7493 14344,'7'0'1571,"-1"0"-1453,-6 0 66,0 0-2088,57 74-345,-23-44 1014,1 11 0,0-2 1235,1-24 0,-25-11 0,3-2 0</inkml:trace>
  <inkml:trace contextRef="#ctx0" brushRef="#br1" timeOffset="49711">11705 7430 16327,'8'4'2970,"-2"0"-2883,-19 35-87,5-12-515,-2 4 1,0 1 509,-3 11-967,-4 10 0,1 2-162,0-2-1263,0 1 0,1-6 2458,9-27 1,1-4 0,3-12 0</inkml:trace>
  <inkml:trace contextRef="#ctx0" brushRef="#br1" timeOffset="53729">13208 7789 12115,'2'11'3764,"0"-3"-8596,11 23 5484,-5-8-223,11 31 1,-10-21 0,0 0-298,5 24-117,-5-17 1,1 10-1,0 0 1,-1-7-42,-1-3 1,0-1-33,2 16 0,2 6 1,-2-12-5,-3-12-16,1 4-2215,-2-18 2100,-2-12 58,6-6 85,-1-12 1850,6-9-2499,11-16 1,2-3 538,-2 4-33,7-5 0,-3 5 145,-17 22 1940,2 24-1671,-18 0 29,-7 19-74,-10-13-33,-4-1 3372,-4-1-4275,-8-2 0,-1-2-815,3-1 1575,-1-5 0,5-4 0,22-6 0,3-6 0</inkml:trace>
  <inkml:trace contextRef="#ctx0" brushRef="#br1" timeOffset="53911">13737 8403 14997,'3'50'-696,"0"-1"1,-1-4-1,0-8-1253,-2-20-3613,-1-4 5562,-3 0 0,3-7 0,-3 0 0</inkml:trace>
  <inkml:trace contextRef="#ctx0" brushRef="#br1" timeOffset="54129">13145 8869 6068,'11'2'1160,"-2"0"-1216,32-11 1,10-6-97,2 0 119,-14 5 1,6-2-1,3 0-1362,-1 0 0,3 1 0,0-1 0,-5 2 1395,7-3 0,0 0 0,4 1 0,4-1 0,-14 2 0,-13 3 0</inkml:trace>
  <inkml:trace contextRef="#ctx0" brushRef="#br1" timeOffset="54613">14330 9292 13714,'-7'-5'1263,"2"1"-1286,-11 26 1,-4 11 283,0 0-1770,-2 3 0,-7 12 0,-1 2 0,5-10 1325,7-8 1,0 0-190,-10 15 1,-4 7-1,8-12 573,5-11-200,-9 10 0,19-28 0,-3 1 0</inkml:trace>
  <inkml:trace contextRef="#ctx0" brushRef="#br1" timeOffset="54812">13991 9398 6723,'3'10'2775,"-1"-1"-208,-2-9-1909,36 36-658,-11-16 536,1 4 0,7 2-1411,6-4 1,4-1 0,-4-2 65,-9-3 1,1-1-518,12 6 1,6 3 0,-10-6-2362,-6-3 3687,5 2 0,-28-13 0,-1 0 0</inkml:trace>
  <inkml:trace contextRef="#ctx0" brushRef="#br1" timeOffset="55045">14838 9631 13263,'5'6'2274,"-1"-2"-1983,-4-4-120,49-26-331,-18 9 27,3-2 0,7-3-915,3 0 1,4-2 0,-6 2 211,-9 5 1,0 0-604,15-9 1,6-4 0,-12 5 1364,-14 2 0,2-1 0,-26 17 0</inkml:trace>
  <inkml:trace contextRef="#ctx0" brushRef="#br1" timeOffset="55278">15219 9250 5096,'13'10'1342,"-2"-2"1190,-11-8-1846,0 0-569,36 0-108,-16 1 150,22 10 1,-1 6-160,-16-1-26,-2 14 1,-7 3 25,-21-4-2659,-14 9 1,-4-1 2658,3-13 0,-16 16 0,31-36 0</inkml:trace>
  <inkml:trace contextRef="#ctx0" brushRef="#br1" timeOffset="55482">15939 9144 7320,'10'13'1501,"-2"-2"492,-14 29-2335,9-22-2605,19 17 0,6-3 833,1-21 2114,13-9 0,-2-6 0,-23-6 0,8-15 0</inkml:trace>
  <inkml:trace contextRef="#ctx0" brushRef="#br1" timeOffset="55666">16214 9059 7890,'3'6'5462,"0"-1"-4293,-3-5 2182,0 0-6779,-10 65 3660,-1-22-225,1-5 1,-5 13 0,-1 7 0,-1-1 0,2-7-146,-3 1 0,0-4 0,0 3 58,-1 5 0,-1 4 0,-1-1 1,3-7-133,-3 2 1,0-6-2046,2-9 0,0-5 2257,-4 2 0,-6 12 0,22-42 0</inkml:trace>
  <inkml:trace contextRef="#ctx0" brushRef="#br1" timeOffset="60880">6350 15875 9740,'8'11'821,"43"-2"-2545,-14-9 1,5-1-1,0-1 1924,-3 1 0,1 0 0,5 0-43,-2-1 1,3 1 0,4-1 0,1 0 0,1-1-121,4 0 0,0 0 0,2-1 1,4 0-1,5 0-425,-18 1 0,4 0 0,4 0 0,2 1 0,1-1 0,2 0 0,0 0 0,-1 0 1,-2 0-1,-1 0 0,-4 1 345,7-1 1,-4 0-1,0 1 1,-2-1-1,0 0 1,0 1-1,1-1 1,1 1 0,-2-1-1,4 1 1,1-1-1,0 0 1,-1 0-1,-2 0 1,-5 1 0,-5 0-1,-7 1 1,20 1-1,-1-1 1</inkml:trace>
  <inkml:trace contextRef="#ctx0" brushRef="#br1" timeOffset="76654">14287 13737 13030,'-3'-2'1110,"-29"29"-441,13-4 0,0 2-584,-4 1 1,1 1-348,0 2 1,3-2 351,1 1-248,-3 4 0,-1 1-1155,-8 7 825,9-9 0,-2-3-4398,-5-4 4065,6-16 0,6 0 0,5-7 0</inkml:trace>
  <inkml:trace contextRef="#ctx0" brushRef="#br1" timeOffset="76837">13864 13864 2660,'11'8'2204,"-2"-2"-1136,-9-6 1544,36 32-1073,2 3-1861,-1-4 0,2 1-675,-7-6 1,0-2-968,-4-6 1,-3-3 1424,8 3-519,-18-13 1652,-14-9 0,0 3 1,-1-4-1</inkml:trace>
  <inkml:trace contextRef="#ctx0" brushRef="#br1" timeOffset="77004">13885 13737 11989,'-10'-10'3187,"2"2"-2608,8 8 844,0 0-1689,51-3-784,-15 0 0,5 0 626,5 0 0,5 1 0,-4 0 0,-4-2 0,-2 1 0,-3 2 0,0-1 0</inkml:trace>
  <inkml:trace contextRef="#ctx0" brushRef="#br1" timeOffset="77318">15007 13907 9687,'4'4'2016,"-2"0"1571,-2-4-3741,36 22-4228,4 4 4065,-13-10 1,0 0-160,22 13-4800,-21-19 5276,-7-6 0,-6-2 0,-14-6 0</inkml:trace>
  <inkml:trace contextRef="#ctx0" brushRef="#br1" timeOffset="77485">15261 13864 6501,'14'6'6387,"-3"-2"-4301,-11-4-358,-18 39-1695,7-11-578,-6 11 0,1 3 466,0 3-75,4-9 0,0 2-521,1 0 0,-1-1-1032,0-5 0,0-1 326,1-1 1,0-4 1380,-9-5 0,14-19 0,-1 0 0</inkml:trace>
  <inkml:trace contextRef="#ctx0" brushRef="#br1" timeOffset="77684">14901 13695 8194,'8'10'1430,"-1"-1"-1085,-7-9 2265,39-11-3352,10 3 0,5-1 615,-11 0 1,2-1-2533,7 1 1,5 1 0,-9 1 2658,5-2 0,-20 4 0,-5 1 0,-14 2 0</inkml:trace>
  <inkml:trace contextRef="#ctx0" brushRef="#br1" timeOffset="78337">18076 12975 12059,'-4'39'1058,"0"0"-918,-4-3 1,-1 4-548,2-2 1,0 2 746,0 6 1,0 2-1815,0 2 1,1 6 1506,1-6 1,1 8-1,-1 0 1,2-5-37,-1-6 0,1-3 0,0 5-19,1 0 0,-1 6 0,1 2 1,0-2-1,0-8-68,1 12 1,0-3-45,1 0 1,-1 5 0,1-1-28,-2-2 1,0 0 0,0 0 190,1-6 0,-1 0 0,0-2-29,-1-1 0,1-2 0,0-5 48,-2-4 0,2-9 1369,3-11-808,14-9-495,3-11-108,8-4 0,8-3-16,4 1 1,9 0-1,3-1 1,-1 1 139,1 0 0,0 0 1,2 1-1,1-1-177,-2 1 0,3-1 0,0 0 0,0 1 1,-2 0-17,3 1 0,-3 1 1,2 1-1,3-1-75,-5 1 0,2 0 1,2 0-1,2 0 0,0 0 1,-1 0-372,-5 1 1,0 0 0,0-1 0,1 1 0,0 0 0,-1 0 0,1 0 382,-1 0 1,1 0 0,-1-1-1,1 1 1,-1 0 0,0 0-1,0 0-427,8 0 0,2 0 0,-1 0 0,-1 0 0,-5 1 0,-7-1 552,5 0 0,-8 0 0,-1 1 0,16-1 0,-6 1 0,-3-4 0</inkml:trace>
  <inkml:trace contextRef="#ctx0" brushRef="#br1" timeOffset="78569">18902 13399 14103,'4'5'566,"-1"-1"-1294,-3-4 1,0 0 0</inkml:trace>
  <inkml:trace contextRef="#ctx0" brushRef="#br1" timeOffset="78753">18203 14055 12580,'3'3'1479,"0"0"-2536,-3-3-2840,24 31 2834,-9-23 0,12 23 0,-18-31 0</inkml:trace>
  <inkml:trace contextRef="#ctx0" brushRef="#br1" timeOffset="78903">18754 14288 6854,'5'8'1691,"-1"-2"-91,-4-6-3200,0 0 1908,2-23 0,-1 17 1,2-18-1</inkml:trace>
  <inkml:trace contextRef="#ctx0" brushRef="#br1" timeOffset="79054">19029 14097 10432,'4'4'179,"-1"-1"-2006,-3-3 0,0 0 1</inkml:trace>
  <inkml:trace contextRef="#ctx0" brushRef="#br1" timeOffset="79236">18859 13695 14739,'-16'-7'1221,"4"1"-2103,12 6-4873,0 0 5755,0-13 0,0 10 0,0-10 0</inkml:trace>
  <inkml:trace contextRef="#ctx0" brushRef="#br1" timeOffset="79404">19198 13547 12613,'12'4'1003,"-3"-1"-2331,-9-3-1931,0 0 3259,38-32 0,-28 24 0,29-24 0</inkml:trace>
  <inkml:trace contextRef="#ctx0" brushRef="#br1" timeOffset="79552">19833 13589 4441,'12'4'2014,"-2"0"496,-10-4-2973,0 0 0,0 0 0</inkml:trace>
  <inkml:trace contextRef="#ctx0" brushRef="#br1" timeOffset="79737">19452 13885 9894,'1'11'1538,"0"-3"-964,-1-8-412,0 0-2226,23 22 2064,-17-17 0,17 17 0,-23-22 0</inkml:trace>
  <inkml:trace contextRef="#ctx0" brushRef="#br1" timeOffset="79904">19283 13970 11793,'-7'-3'1344,"1"1"-3738,6 2 1752,0 0 1,0 0 0</inkml:trace>
  <inkml:trace contextRef="#ctx0" brushRef="#br1" timeOffset="80053">19241 13547 10897,'1'7'554,"0"-1"-809,-1-6-562,0 0-246,57-12 0,-42 9 0,42-9 0</inkml:trace>
  <inkml:trace contextRef="#ctx0" brushRef="#br1" timeOffset="80256">19939 12869 9239,'2'11'1389,"-1"-3"-215,-1-8-1762,0 0 588,-4-11 0,3 8 0,-2-7 0</inkml:trace>
  <inkml:trace contextRef="#ctx0" brushRef="#br1" timeOffset="80669">19198 13145 11944,'3'3'2644,"-1"0"-1135,-2-3-2752,5-2 238,-2 3 1005,8 13 0,-8-8 0,3 9 0</inkml:trace>
  <inkml:trace contextRef="#ctx0" brushRef="#br1" timeOffset="80857">19876 13716 7302,'4'4'1644,"0"-1"-1773,-4-3 129,29 44 0,-21-33 0,21 33 0</inkml:trace>
  <inkml:trace contextRef="#ctx0" brushRef="#br1" timeOffset="81007">19981 14182 14039,'4'1'-187,"-1"0"-6242,-3-1 6429,-37-17 0,27 12 0,-27-12 0</inkml:trace>
  <inkml:trace contextRef="#ctx0" brushRef="#br1" timeOffset="81220">18754 14076 13790,'2'5'330,"-1"-1"-4808,-1-4 4478,17-4 0,-13 3 0,13-3 0</inkml:trace>
  <inkml:trace contextRef="#ctx0" brushRef="#br1" timeOffset="81437">18500 13758 12370,'1'9'1328,"0"-2"-1160,-1-7-1734,0 0-1215,-6-17 1258,4 13 1523,-4-13 0,6 17 0,0 0 0</inkml:trace>
  <inkml:trace contextRef="#ctx0" brushRef="#br1" timeOffset="85456">18690 13737 5880,'2'4'482,"50"-4"-482,-17-2-632,4 0 0,1-1 531,9 0-3450,-1 0 3478,-2-1-164,-15 1 0,-1 0 0,-2 0 0,8-1 0</inkml:trace>
  <inkml:trace contextRef="#ctx0" brushRef="#br1" timeOffset="85559">19473 13674 3789,'35'0'357,"-1"1"0,3 0-295,20-2 0,2-1-154,-14 1-1709,0 0 1,-1 1 1800,0 0 0,-5 0 0,-20-1 0</inkml:trace>
  <inkml:trace contextRef="#ctx0" brushRef="#br1" timeOffset="86505">19156 12806 6792,'1'13'1772,"1"-2"-7113,-2-11 5624,0 34-109,2-5-692,-1 31 79,0-25 698,0 13 1,-1-32 0,0 10 0</inkml:trace>
  <inkml:trace contextRef="#ctx0" brushRef="#br1" timeOffset="86671">19135 13462 6437,'2'10'492,"-1"-2"-1259,-1-8 767,0 0 0,0 0 0</inkml:trace>
  <inkml:trace contextRef="#ctx0" brushRef="#br1" timeOffset="86843">19114 13970 8640,'-4'48'-295,"3"-3"0,1-38 1,1 3-1</inkml:trace>
  <inkml:trace contextRef="#ctx0" brushRef="#br1" timeOffset="87021">19071 14478 8055,'4'51'-515,"-3"-18"0,0-4-15,-1-7 530,2 21 0,-2-30 0,2 3 0</inkml:trace>
  <inkml:trace contextRef="#ctx0" brushRef="#br1" timeOffset="87124">19092 14817 7716,'9'8'2590,"-2"0"-1901,-7-8-916,0 0 227,0 6 0,0-4 0,0 5 0</inkml:trace>
  <inkml:trace contextRef="#ctx0" brushRef="#br1" timeOffset="88571">19156 13737 6610,'10'11'1532,"-1"-3"-841,-9-8 1443,0 0-1989,0 5-139,-1-3-6,1 4-6,-1-5 4,0 0 310,-1 0-182,0-1 148,-1-2-274,2 0-274,-1-7 55,4 2-262,6-8 290,0 6 191,8-3-3316,-6 6 3372,6-1-129,-10 6 0,1 0 135,-6 1 338,-2 2-109,-2-1 401,-9 7-558,3-4 4,-7 3 3408,3-3-3546,3-1 0,-2 1-3,4-2-370,-1 0 219,3-1 73,1-1 36,4 0-64,1-1 109,2-1 3,0-3 59,4-1 663,9-8-4022,-2 5 3297,4-4-255,-4 8 93,-6 4-356,5 2 518,-7 4 84,0 0 87,-5 3 47,-1-3 3381,-2 0-3380,-2 0 503,-15 4-405,5-4-317,-4 2-61,9-6-65,9-1-497,1-6 16,12-7 716,3-2-3392,3-1 3473,4 6-341,-10 7-76,3 4 135,-9 3-143,-3 9-2034,-2-4 2552,-12 11 2870,-8-7-2881,-2-1 313,-11-5-307,17-7-1358,-7-1 1214,12 0 2536,1-2-2707,6 0 0,2-1-70,1 0-44,1-2-510,19-17 829,-1 9-168,7-8 1950,-7 16-2059,-11 6-70,4 9 179,-8-2 291,2 9 87,-7-10 509,-7 3-310,0-5 423,-16-1-858,11-2-72,-11 0-316,17-2-880,0-1 1126,10-2 0,-3 2 0,5-1 0</inkml:trace>
  <inkml:trace contextRef="#ctx0" brushRef="#br1" timeOffset="90023">20235 12637 6885,'5'7'5345,"-1"0"-4973,-4-7-271,0 0 484,-10 6-321,2 1-20,-9 7 257,-4 8-266,4-2 132,-18 19-314,12-13 94,-1 0 0,-2 2 22,4-3 1,0-2-144,0 1 1,0 1 57,-3 2 0,2-2-3423,1 0 3399,-2 1 0,1 0 19,-1 1-1115,1-2 0,0 0 1122,1-3 21,-6 7 161,2-5 1,-4 1-91,-7 5 0,-1 1-174,5-3 0,-1 0 172,-8 7 0,5-4-182,16-10-47,-10 10 2445,9-5-2445,-3 1-23,1-2 0,-2 0 74,-5 4 2,5-6 0,1-2-3,6-6 3,-12 9 0,-5 7-90,-3 4 90,2-1-28,4-2-25,2-5 8,6-4 2937,-6 3-2847,8-6-40,5-4 32,-11 11-46,-8 11 18,11-10-4,-10 8 1,20-20-3,-10 6 33,5-5-1697,-8 4 0,0 2 1787,-1-1-140,-7 5 0,-2 1 98,-4 4-94,-4 2 1,0 1 7,22-16 1,-1 0 14,-7 5 0,-4 2 0,6-3 29,-9 4 1,10-6 1,-3 2-23,-16 11 0,2 0-21,22-17 0,-1 2-446,-10 7 1,-5 4-1,6-5 440,-5 4 3,15-10 1,-2 1-24,-16 11 1,2-1 34,-7 5 595,13-9 0,-6 5 0,4-3-604,8-6 0,-1 1 7,-7 5 1,-5 3 0,5-2-6,5-5 1,1-1-3,-18 13 0,3-3-2,12-8-4,-10 7-5,17-12-33,0 2 1,0 0 43,-3 3-4,-4 6 0,1-1-5,9-7 6,-12 12-89,-2 0-48,19-16 159,-14 11-58,22-20 5,5-4-19,-1 1-87,4-4 1885,2-1-3554,0 0-3205,1-6 5014,2-5 0,-2 3 0,2-3 0</inkml:trace>
  <inkml:trace contextRef="#ctx0" brushRef="#br1" timeOffset="91872">19241 13674 6901,'6'10'2027,"0"-1"-1542,-6-9 234,0 0 180,-40 10-680,23-8-9,-30 8 1033,20-13-1137,15 1-165,-6-3-67,19-1-128,3 0 69,30-16 252,-6 13-67,10-8 123,-17 20 1717,-21 14-1380,-2-3 226,-17 9-544,2-13-60,-7 0-2115,-30 3 95,21-7 1853,-8 1 0,2-1 0,17-3 0,-11 0 0</inkml:trace>
  <inkml:trace contextRef="#ctx0" brushRef="#br1" timeOffset="92706">10901 15261 11811,'-37'15'78,"0"-1"1,1 0-1,4-1 76,-8 1-665,-1 0 313,-1 1 91,-7-2 0,-3-1-120,-5 0-12,8-3 0,-1-1-1615,-6-10 353,16-2 387,-9-5 346,13-8 1,18 9 0,0-5 0</inkml:trace>
  <inkml:trace contextRef="#ctx0" brushRef="#br1" timeOffset="92956">10329 15198 3387,'7'5'2296,"-2"-1"512,-5-4 852,0 0-3517,-30 32 1001,15-17-1074,-8 8 0,0 0-62,6-8-2,-2 2 456,11-7-588,3-6 1951,8 3-1781,3-4 88,16 10-195,6 4 0,2 2-321,12 7-512,-2-1 1,1 0-1581,7 4 393,0 0 2083,-2 0 0,-30-18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4:32:50.80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12425 2815 9852,'2'7'2173,"2"36"-2010,-2-17-32,0 3 1,0 2 204,2 8-124,0-2 1,1 1 65,2 11-51,1 9 481,-6-38-321,-10-28-701,3-3-4035,-9-26 4483,8 6 54,0-16-274,13-4 1,3 0 21,-1 1-283,4-4 1,1 5-4,-3 25-1099,9-8 1449,14 6 0,-18 10 0,12 0 0</inkml:trace>
  <inkml:trace contextRef="#ctx0" brushRef="#br0" timeOffset="302">12721 3006 8282,'6'6'2158,"-1"-2"-1794,-5-4 818,0 0-992,86-32-2275,-59 18 0,-1-1 2117,29-8 1,-3-1-33,-8-10 859,-23 13-498,-9-19-215,-12 20 260,-20-11-308,-4 28 101,-29 14-32,16 13 0,1 4-167,9-11 0,3 3-746,-14 23 0,9 0 457,17-13-100,0 16-2635,37-9 2111,-7-18 913,17-3 0,1-4 0,-14-8 0,20-2 0</inkml:trace>
  <inkml:trace contextRef="#ctx0" brushRef="#br0" timeOffset="702">13356 2794 3238,'4'10'3663,"-2"-2"-941,-2-8-2506,0 0-172,-54 41-203,37-23-876,-13 13 1,4 1 953,24-14 1051,3 8-1079,16-15 1870,-2-19-1677,9-5 320,-5-26-340,-9 17-442,1-2-12,-9 22 3782,3 4-2828,16 49-520,-9-20-3,3 12 0,0 1-41,-4-3 28,-2-6-1,-1 2 203,-3 3 0,-3 1-155,-6-4 1,-3-1-219,2-1 0,-3-4-324,-26-1-1810,0-27 0,-1-7 762,2-3 1515,-3-8 0,5-3 0,22 3 0,0-9 0</inkml:trace>
  <inkml:trace contextRef="#ctx0" brushRef="#br0" timeOffset="1035">13674 3048 7643,'3'0'409,"11"51"-207,-7-27-29,2 11 1,0-1 1066,1-12-459,-2-8-778,-3-25 70,-3-7 229,2-13 762,7-15 0,3-3-564,1-3-433,-2 14 1,2-6-1,-1 7 406,6-5-126,6-9-257,-10 23-588,9-8 33,-12 19-1045,11-6 225,-16 20-163,3 1 675,6 10 0,-10-7 1,5 7-1</inkml:trace>
  <inkml:trace contextRef="#ctx0" brushRef="#br0" timeOffset="1320">14055 2963 9662,'4'2'2327,"-1"-1"-1529,-3-1-1532,63-17 734,-37 5-41,11 1 1,0-5 158,-7-26 170,-17 18 1068,-8-21-1283,-14 36-73,-13-2 67,-5 22 0,-1 7-22,-2 1-47,-3 7 1,3 5-116,10 10 2,4 0-2123,29 15-932,23-36 3170,-8-5 0,0-4 0,11-10 0,-11-7 0</inkml:trace>
  <inkml:trace contextRef="#ctx0" brushRef="#br0" timeOffset="1587">14563 2709 7333,'8'12'7456,"0"-3"-6868,-8-9 79,-50 19-807,34-8-181,-12 8 1,3 3-11,22-4 82,3 11-6,20 17 348,-9-22 150,11 30-30,-18-35 28,-1 4 408,-17 8-3390,1-17-2235,-8 8 4976,9-25 0,6 1 0,4-4 0</inkml:trace>
  <inkml:trace contextRef="#ctx0" brushRef="#br0" timeOffset="1853">14965 2709 12238,'-5'-11'2756,"1"2"-2409,-31 33-98,18-9-741,-9 15 1,1 4 71,14-6-30,-3 21-696,19-22 692,0-8 219,7 9 1204,1 2-625,-4-8 186,0 11-303,-8-20-3,-1 4-199,-11-1-610,4-9-337,-10 4 922,0-13 0,10 1 0,-5-2 0</inkml:trace>
  <inkml:trace contextRef="#ctx0" brushRef="#br0" timeOffset="2034">15071 2900 12714,'4'48'-608,"1"-14"-853,-8 11 1461,6-19 0,-1-17 0,1 1 0</inkml:trace>
  <inkml:trace contextRef="#ctx0" brushRef="#br0" timeOffset="2754">15113 2582 15097,'8'2'1179,"-1"-1"-764,-7-1-3112,0 0 258,42 6 736,-22-2 317,35 5 675,-33-3-70,16 26 1156,-21-13 1641,3 32-913,-27-25-103,-7 8 736,-3 1 1,0 2-1497,1 15-297,1-16 0,2-2-86,12-1-204,18-12 411,-7-10 258,23 2-98,-20-14 34,6-3 204,-1-41-605,-10 20-9,-1-14 1,-1 1 143,-8 9-96,-4-25 15,3 40-555,-3-9 403,9 20 98,1-2 84,27 0 59,-16 3 118,24 8-65,-26 4-50,5 9-70,-6 8 0,-1 2 131,0-1-5,-1 4 0,-2-3 64,-7-14 3,0-1 193,-2-9-560,1-4-755,3-8 536,2-4-112,6-8-22,12-9 1,4 0 929,3-4-91,-2 3 0,2 1 896,5 7-565,-11 10 194,9 4 739,-10 43-1279,-8-11-177,-8 10 0,-3 4-271,-3 19-1093,-3-4 1,-1-1-379,-2 4 1689,-9-15 0,-1-9 0,6-23 0,-14-1 0</inkml:trace>
  <inkml:trace contextRef="#ctx0" brushRef="#br0" timeOffset="3134">12107 3323 8064,'-8'-9'-574,"2"1"2938,6 8-1941,0 0 445,35 13-192,4-8 1,13-2 0,7-1 0,0 1-898,-11 0 0,1 0 1,2 0-1,1 0 1,0 0-1,1-1 238,3 1 0,2-1 1,0 0-1,0 0 1,0 0-1,0 0-43,-2-1 0,-1 0 1,0-1-1,0 1 0,3 0 1,4 1 7,-12 0 0,4 1 1,1 0-1,2 0 0,1 1 1,0 0-1,0 0 0,-1 0 1,-2 0-1,-2 0-72,3 0 0,-3 0 1,-1 0-1,-1 1 0,0-1 1,2 1-1,1 0 0,2 0 90,0-1 0,3 1 0,3 0 0,0 0 0,1 0 0,0 0 0,-2 1 0,-1-1 0,-3 0 0,-4 1-197,9 0 1,-2 1 0,-3 0 0,-2 0 0,-3 0 0,-1 0 176,6 0 1,-4 0-1,-1 0 1,-1 0 189,-3 0 1,-1-1 0,1 1-1,4 0-338,-2 1 0,5 0 0,2 0 0,0 1 0,-4-1 0,-5-1 63,7 1 1,-5-1 0,3 1-250,-4 0 1,7 0 0,0 1 0,-7-1 0,-13-3-966,-1 0 1741,-32-13 1,-6 5-1,-21-9 1</inkml:trace>
  <inkml:trace contextRef="#ctx0" brushRef="#br0" timeOffset="21141">11875 2604 11227,'9'7'790,"-1"-1"-549,-8-6 529,0 0-246,-7 9-56,1 0-2152,-30 32 1,-7 8 1064,4-7 0,6-7 0,-6 7 0,7-8-2910,-3 2 1715,-4 6 1355,21-17 1,10-13 0,3-2 0</inkml:trace>
  <inkml:trace contextRef="#ctx0" brushRef="#br0" timeOffset="21295">11832 2963 11807,'-6'-7'1064,"2"1"-991,-30 36-118,3-2-233,7-7 1,-1 2-574,2 2 1,4-4 0,5-5 0,-3 7 0</inkml:trace>
  <inkml:trace contextRef="#ctx0" brushRef="#br0" timeOffset="21908">16298 2709 12238,'7'5'-109,"-2"-2"109,-5-3 397,0 0-6378,-64 55 4513,44-34 1186,-17 17 0,5-2 1,26-25-1,2 5 1</inkml:trace>
  <inkml:trace contextRef="#ctx0" brushRef="#br0" timeOffset="22093">16574 2815 13145,'6'6'1000,"0"-1"-3678,-38 18 1,-15 5 1941,13-5-1755,-2 2 0,-7 7 0,7-6 2491,5 2 0,-4 4 0,26-22 0</inkml:trace>
  <inkml:trace contextRef="#ctx0" brushRef="#br0" timeOffset="37901">17738 2350 9193,'9'2'543,"-2"1"3634,-43 8-3521,-9 4-511,13-5 1,-3 1 396,-13 4 1,1-1-469,15-5 1,-1 0-975,-15 3 1,-6 2 0,5-3 920,9-2 0,0 0-2,-9 1 1,-5 2 0,7-3 184,15-3 1,1 0-201,-14 2 0,2 0-40,4-2-2279,1 0 1724,27-3 160,6-2-28,12 5 389,3 1-20,10 6 2265,3 1-2177,18 10 1,9 4-26,2-1 1,2 1-200,-14-7 1,0 0 0,0 0 177,2-1 1,0-1 0,-5-3 44,13 5-18,-12-8 0,-2-2 124,-10-3 3465,5-1-3254,-28-10-314,-1-3-78,-4-7 87,-12-23 1,-5-10-107,-1 5 1,-1-2-359,-5-12 0,1 1 456,2 11 1,2 5 1449,0-3-1308,1 5-2150,-3 0 2007,8 15-406,-2 3 19,10 19 334,-2 9 815,2 10-919,-4 17 0,-1 12 1,1-1 72,3 6 0,1 1-20,-3-5 1,-2 3 0,4-5 82,5-1 0,3-9 3044,3-14-2863,6-14-163,5-16-218,26-37-392,-11 8 1,5-7 0,0-2 612,-3 1 0,1-2 0,0-1 0,-1 3 0,4-3 0,-1 2 0,-2 1 0,-7 4 0,1-1 0,-1 0 0</inkml:trace>
  <inkml:trace contextRef="#ctx0" brushRef="#br0" timeOffset="38046">18161 2286 14115,'8'11'-2095,"-2"-2"549,-6-9 1546,10-45 0,-7 33 0,7-33 0</inkml:trace>
  <inkml:trace contextRef="#ctx0" brushRef="#br0" timeOffset="42899">6794 10753 0,'-3'-12'225,"0"3"2662,3 9-1482,0 0-1086,-39-9-218,22 2 309,-19-8 1,-2-5 90,-1-15-571,16 15 0,1-1 1152,-8-18-1082,17 13-479,1-12 0,2-3 370,-1-7 47,2-6 1,2-2 1050,6 21 0,1 2-961,0-1 0,1 0-1372,6-10 1,1 3 1343,5 1 23,-2 11 1,2 1-1889,18-7 1908,-3 9 745,12-6-788,-6 12-633,10 3 0,3 2 533,5 1-24,5 5 1,-2 7 50,-9 15-36,-9 8 0,-1 4-129,4 17 41,-16-8 0,1 8 0,-4 0 156,-7-3 0,-4 0 0,1 1 77,2 0 1,0 0-1,-3-1 79,-2 15 0,-5-7-1043,-8-1 1488,-14-4 0,-6 0 157,-6 4-630,1-8 0,-2-3-6,-7-10-81,-3-4-191,10-9 1,-2-2-176,-18 3-487,2-5 0,-4-6 853,15-12 0,2-1 0,2 7 0,3 0 0,-9-19 0</inkml:trace>
  <inkml:trace contextRef="#ctx0" brushRef="#br0" timeOffset="48535">7705 10160 4627,'9'2'958,"-1"-1"450,-8-1-1181,0 0-264,40-19 168,-16 10-809,28-12-2828,-31 16 3506,-4 3 0,-11 1 0,2 0 0</inkml:trace>
  <inkml:trace contextRef="#ctx0" brushRef="#br0" timeOffset="49066">7662 11134 10746,'1'8'1134,"0"-2"-1129,-1-6 222,0 0-3456,37-22 2795,-14 11-599,13-6 0,1 0 225,2 3 808,-6 3 0,-2 1 0,-8 2 0,4-1 0</inkml:trace>
  <inkml:trace contextRef="#ctx0" brushRef="#br0" timeOffset="60937">7451 11409 7131,'-10'-5'484,"3"1"118,7 4 877,-71-31-1686,42 18 662,-19-9 0,1 0-18,20 8-121,-6-6-87,8-4 1,0-1-275,1-2 9,-2-6 0,3-1 36,9 4 163,-3-12-142,0-11 0,0-3-21,0-1 34,4 14 1,-1-7 0,2 8-545,0-5 532,4 19 1,0-3-1407,-1-19 1,0 1 1420,0-3-5,1-5 0,1 2-32,3 14 150,0-13-125,2-2 1,0-1-26,-1-2 31,2 14 1,0-8 0,0 9-21,1 2-34,6-14 1,1 0 22,1 15-74,2-4 1,2 2 67,-2 12 3086,8-22-3108,-6 20 0,1-1 20,5-14-15,-2 6 1,0 4 14,-3 12-1558,7-8 1,1 1 1574,-4 8-45,5-4 1,2-1 72,0 5-78,2 2 0,0 0 36,11-5-132,13-4 92,-23 18 36,-2 3-1741,24 1 1742,-21 6 8,25-2-41,-16 9 187,-8 2-20,12 9 0,1 3-126,-5 1 39,8 8 0,0 4-39,-8 4 8,-10-5 1,2 5 0,-3-3-7,-6-6 1,-1 1 19,15 21 1,-3 0 19,-6 4-48,-5 1 1,-1 1-12,-8-21 0,-1 0 28,1 8 0,1 5 1,-3-6-10,-2-7 1,0 0 10,0 8 0,1 5 1,-2-4-14,0-7 0,-2-2 934,2 13 0,-2-3-934,-2-5 0,0 1 8,-2 1-8,0 0-5,-1 12 1,-1 6 37,-2-12 1,0 1 144,1 12 0,-2 0-178,1-22 0,-1 0-1069,-8 17 0,0-2 1064,-2 3-8,4-15 1,-3 5 0,1-8 85,-5 4-73,-7 11 39,-2-8 1,-4 1 4,7-13 1,-1 0-5,-7 12 1,-1-2 21,-7-1-40,5-22 0,0-3-75,-4 0 49,0 0 0,1-4-114,3-7 1231,0-1-1169,0-1-378,-7 3 0,0-1-64,1 0 349,-2 0 0,3-1-1257,19-4 1479,-10-7 0,21 4 1,-1-3-1</inkml:trace>
  <inkml:trace contextRef="#ctx0" brushRef="#br0" timeOffset="64253">8932 9737 9200,'4'5'1683,"-2"0"-1683,-2-5 238,0 0 235,-12 62-459,10-10-233,-3-11 1,1 0 274,8 7-2822,7-18 2830,-4-16 37,12 3-149,-10-21-386,31-40 387,-24 19-918,5-9 0,-1 0 1111,-10 12 337,4-8 811,-10 20 964,-2 10-2258,0 1 137,-2 11-263,0 24 3417,2-15-3852,6 25 264,-1-33-39,4 4-4541,15-18 3032,-13-2 1845,17-10 0,-25 8 0,1-2 0</inkml:trace>
  <inkml:trace contextRef="#ctx0" brushRef="#br0" timeOffset="64604">9335 9758 1666,'15'4'2853,"-3"-1"-142,-12-3-1842,0 0-648,-5 31 1188,1-11-1541,-1 24 1,0 3-60,2-13 602,0 2 1,0-4-412,2-21 3518,0 0-3936,-4-14 357,3-3-3928,-3-16 3861,4 3-7,2-11 482,10-2 1,2 0-94,-1 1 71,6-3 1,0 4-281,-9 21 680,16 20-636,-16 4-162,12 32-123,-15-19-170,2 10-4924,5 13 5290,-3-28 0,2 14 0,-6-33 0</inkml:trace>
  <inkml:trace contextRef="#ctx0" brushRef="#br0" timeOffset="64771">9673 9800 12249,'4'11'1132,"-1"-2"-331,-3-9-801,-8 36-2034,4 11 872,-4 2-2083,10-5 1630,0-38 1615,2-2 0,-3-3 0,-1-1 0</inkml:trace>
  <inkml:trace contextRef="#ctx0" brushRef="#br0" timeOffset="64939">9631 9610 11555,'9'4'3139,"-2"-1"-2772,-7-3-2235,0 0-2374,22-17 2736,-11 12 1506,22-14 0,-25 18 0,2-1 0</inkml:trace>
  <inkml:trace contextRef="#ctx0" brushRef="#br0" timeOffset="65088">9864 9525 8601,'14'9'5536,"-2"-1"-10132,-9 45 4828,-3-22-144,2 4 1,-1 5-460,-1 15 0,0-3 186,0 1 221,0 3 0,-1-5-554,1-26-199,0 3 717,-1-17 0,1-5 0,-1-4 0</inkml:trace>
  <inkml:trace contextRef="#ctx0" brushRef="#br0" timeOffset="65254">9779 9779 13913,'10'7'2786,"-2"-2"-3340,-8-5-48,0 0-9229,86-20 9237,-53 9 1,14 0 0,-5 0-1,-31 6 1</inkml:trace>
  <inkml:trace contextRef="#ctx0" brushRef="#br0" timeOffset="65790">10139 9631 11275,'9'5'4889,"-2"0"-4589,-7-5-96,-22 33-19,16-18-109,-11 41-88,21-44 7,6 9-48,-3-22-642,15-22 412,-12 11 9,11-16-37,-17 17 34,-2 1-233,-1 1-5183,-20 1 4680,7 8-703,-33 24 1699,25-2 17,-12 17 3530,8 14-2345,13-24-186,-5 18-301,14-32-164,2-1-237,2-3-3562,33 7 3012,-13-11-694,13-3 0,1-4 720,-6-9-742,11-21 1,0-6 886,-9-2 181,-5 4 1,-2 0 855,-10 5 2890,-8 16-174,-1 16-3388,-5 8-493,-3 37 0,-1 11-760,3-24 0,1-1 210,-2 22 0,1-3-1035,6-10 1234,1-27 0,-4-9 0,2-1 0</inkml:trace>
  <inkml:trace contextRef="#ctx0" brushRef="#br0" timeOffset="66139">10732 9737 12734,'10'11'933,"-1"-2"-575,-18 25-16,4-11-639,0 22 0,2 5 9,9 8 257,-4-21 0,1-4 31,7 0 798,-7-36-846,-1-5-103,4-25 87,-1 5-6,6-12 36,7 0 1,2 0-93,1 1-200,3-3 1,0 4-1191,-8 20 346,4-2 1170,10 5 0,-18 8 0,11-2 0</inkml:trace>
  <inkml:trace contextRef="#ctx0" brushRef="#br0" timeOffset="66489">11261 9737 10874,'7'3'6847,"-38"-3"-6281,2 2-334,-22 0-33,21 6-199,8 12 0,2 4-244,3-2-124,0 9 0,6-2 158,14-11-994,25 10 1089,-12-24 9,17-2-34,-18-13-163,7-12-3492,11-26 3876,-12 20 288,4-12-288,-22 37 25,-1 4 597,4 26-711,-2-8-317,4 18-98,-2-16-1120,5 6 2369,18 1 1,-15-8 0,9-5 0</inkml:trace>
  <inkml:trace contextRef="#ctx0" brushRef="#br0" timeOffset="66691">11515 9525 13894,'9'5'2097,"-1"-2"-1207,-19 27-683,1 20 0,2 8-1223,3-10 0,2 0 111,-1-5 0,0 2 1,4-5 904,9 12 0,-3-33 0,-5-11 0</inkml:trace>
  <inkml:trace contextRef="#ctx0" brushRef="#br0" timeOffset="66891">11409 9716 5302,'8'1'2972,"-1"-1"-176,-7 0-2164,0 0-3362,82-4 1305,-51 0 228,22-2 0,-1-1 648,-26-1-335,3-2 413,-11 3 1,-10 4 0,-1 1 0</inkml:trace>
  <inkml:trace contextRef="#ctx0" brushRef="#br0" timeOffset="66991">11748 9716 7752,'8'6'5138,"-11"49"-5138,0-33-448,-3 13 0,2-2-341,3-14-303,2 2 1092,2-11 0,-1-5 0,1-2 0</inkml:trace>
  <inkml:trace contextRef="#ctx0" brushRef="#br0" timeOffset="67406">11705 9567 13695,'-2'5'2279,"1"-1"-3410,1-4-567,60 10 1435,-35-5 331,19 4 1,0 1-69,-23-3 1278,13 29-956,-27-18-49,-6 12 0,-3 1-159,-2-4-202,-2 11 0,1-2-189,3-11-252,6 22 243,4-41-22,5 0-3313,42-28 3716,-28 9 74,6-10 1,-3-3 348,-19 4 132,1-13 1749,-45-7-2357,16 22-42,-28-15-84,23 29-36,-1 3-2161,-10 7 1,-1 2-2321,6 0 5215,-4 3 1,5 0 0,22-5 0,1 1 0</inkml:trace>
  <inkml:trace contextRef="#ctx0" brushRef="#br0" timeOffset="67706">12404 10139 20731,'-2'-12'-462,"0"3"392,2 9-2993,0 0 1,0 0 0</inkml:trace>
  <inkml:trace contextRef="#ctx0" brushRef="#br0" timeOffset="68790">10012 10753 11182,'6'6'3019,"-1"-2"-1918,-41-26-667,19 14-185,-29-16-148,10 21-182,15 5-3824,-12 5 3690,25 2 55,4 2-112,31 25 202,-10-14 41,7 5 0,2 1-258,-2-2 287,6 9 846,-7 18-84,-31-16 2878,-6 13-3549,-27-35 0,-6-9-345,-2-1-183,5-6 0,4-5-196,17-6-378,-2-7 267,14-21 0,6 25 0,2-16 0</inkml:trace>
  <inkml:trace contextRef="#ctx0" brushRef="#br0" timeOffset="69046">10393 10816 4583,'6'11'1230,"-2"-3"1498,-4-8-2260,0 0-12,-17 29-179,-2 5 1,-2 4-203,-5 1 1,0-1-174,1 4 0,0-3-2827,-1-9 0,3-8 901,7-9 2362,-9 2 1,22-15 0,0-2 0</inkml:trace>
  <inkml:trace contextRef="#ctx0" brushRef="#br0" timeOffset="69239">10160 10880 13546,'11'6'1551,"-2"-1"-1363,-9-5 263,0 0-2092,41 72-3876,4-33 2872,-16 2 0,1-2 2645,15-16 0,-35-19 0,-1-2 0</inkml:trace>
  <inkml:trace contextRef="#ctx0" brushRef="#br0" timeOffset="73209">10880 10837 7305,'5'1'4437,"-1"-1"-2092,-4 0-2163,1 4-84,0-2-9,2 3 225,-1-2-101,0-2-157,1 0-40,7-5-371,26-23 349,-14 13 1,15-16 5,-29 23 2,-1 1-2,-2 2 84,-2 1-84,-1 3-3400,-1 5 3462,0 2 27,0 9-85,0 17 1,1 3-67,0 0-54,-1 8 0,1-2-72,-1-15-5298,1 20 5486,-2-31 0,1 8 0,-1-23 0</inkml:trace>
  <inkml:trace contextRef="#ctx0" brushRef="#br0" timeOffset="73395">10922 11091 6078,'-14'-2'4604,"3"1"-1134,11 1-3302,0 0-2845,55 19 2142,-25-14-2520,24 3 1,2-2-1406,-15-10 4620,-5-1 1,-5-1 0,-15 3 0,-2-2 0</inkml:trace>
  <inkml:trace contextRef="#ctx0" brushRef="#br0" timeOffset="74362">9927 10075 10701,'10'1'2584,"-2"-1"-777,-8 0-1496,-24-23-143,11 15 403,-18-5 0,-3 3-361,8 12-73,-30 10-137,39 0-78,-1 6-513,15 31 443,7-22-1779,9 10 0,5 0 1829,5-8-1143,12 14 1,0 0 1284,-12-12 59,1 4 1,-5-4 196,-15-18 565,-29 3-770,10-14-241,-45-10-58,34 1-219,-10-12 0,2-3-5821,13 0 6222,-16-13 1,35 23 0,3 8 0</inkml:trace>
  <inkml:trace contextRef="#ctx0" brushRef="#br0" timeOffset="74593">10033 10224 6181,'7'0'3269,"-1"0"212,-6 0-3501,0 0-1738,22 58 949,-12-40-572,5 16 0,1-5-696,-5-24 1515,12-5 1,-15-1 0,5-4 0</inkml:trace>
  <inkml:trace contextRef="#ctx0" brushRef="#br0" timeOffset="74756">10266 10224 9984,'6'0'4374,"-2"1"-2708,-4-1 639,-20 51-2090,7-21-162,-9 19 1,-4 6-3539,1-10 0,2-2 1381,5-9-1,0-2 2048,-2 3 1,6-9-1,13-22 1,0-3 0</inkml:trace>
  <inkml:trace contextRef="#ctx0" brushRef="#br0" timeOffset="75159">9483 10520 10533,'4'1'3478,"0"0"-2039,-4-1 1182,39 14-2447,-11-8-2143,3 3 0,3-1 1969,13-3-1357,-8-4 0,11-1 0,3-1 1,-6 0 1356,13-2 0,-1 0 0,1 2 0,3-1 0,-10 0 0,1-4 0</inkml:trace>
  <inkml:trace contextRef="#ctx0" brushRef="#br0" timeOffset="76445">10859 10139 2243,'3'8'3075,"0"-2"-1321,-3-6-1664,35-9 1001,-17 6-982,29-6 1932,-6 20-1326,-25-6-1298,13 14 1126,-34-12-134,-41 27-630,26-19 71,-29 18-315,42-23-123,1 1-9243,2 25 9773,3-16 0,0 12 0,3-25 0</inkml:trace>
  <inkml:trace contextRef="#ctx0" brushRef="#br0" timeOffset="76563">10964 10499 9479,'7'4'2857,"-1"-1"-1768,-6-3-4227,0 0 1,0 0 0</inkml:trace>
  <inkml:trace contextRef="#ctx0" brushRef="#br0" timeOffset="79796">8826 10477 7934,'-6'-7'4522,"0"1"-4239,6 6-283,0 0 9,-6-7 72,4 5 622,-4-5-647,6 7-86,0 3 30,0-1 112,18 35-166,-10-17 49,17 33 13,-19-32-53,5 27 6,-7-26 39,2 14-3,-6-26-53,0-4-124,0-4-318,-11-42 498,9 22 118,-9-40-118,13 39 36,11-10 0,3-1-72,-1 6 15,7-8 0,6 2 29,25 7-50,-15 3 84,21 10-39,-38 14-6,6 3-106,5 6-171,-9-3 45,3 2-1546,-13-5 1781,-12-4 0,2-1 0,-6-1 0</inkml:trace>
  <inkml:trace contextRef="#ctx0" brushRef="#br0" timeOffset="85363">9334 10562 6820,'-1'-4'3430,"-1"1"-2517,2 3-913,-3 1 0,3-1 0,-3 1 0</inkml:trace>
  <inkml:trace contextRef="#ctx0" brushRef="#br0" timeOffset="100186">13949 14647 1944,'-6'-9'3908,"1"2"-824,5 7-2367,-34-19 140,18 11 1394,-13-8 1,0 1-1157,16 7-323,-8-3-711,23 9-1601,2 2 1459,42 0 87,-9-1-888,14-1 1,4 1 829,-21-1 1,0 1-114,6-1 1,4 1 0,-3-1 29,-5 1 1,0 0-85,5 1 1,5-1 0,-5 1-179,-4 0 1,-3 1 281,3-1 1,-4 0 2476,-4 2-2477,-31-1 133,-25 2 0,-8 1-18,-11 2 16,8-1 1,-7 1 0,5 0 10,6-1 0,1 0 128,-21 4 0,0 0-2691,-4 2 2832,9-2 1,2 1 36,4 0-657,-6 1 307,36-6 104,21-1 72,25 1 1,9-1-117,-14-1 1,4-1-309,17 0 1,9 0 0,-4-2 267,-3-1 0,-2-2-3,-2 1 0,2-1 0,-1 0-2,5 0 1,5-1-232,-14 2 1,7 0 0,3 0-1,0 0 1,-4 0-870,-2 0 0,-1 1 0,-1-1 1,2 1 781,10-1 1,3 0 0,-2 0 0,-7 1-553,14-1 0,-17 0 2053,-29-1 1190,-18-2-1937,-22 2 2224,-34 0-2541,10 2-11,-12 3 1,-3 2-26,26-2 1,0 1 29,-9 1 0,-4 1 1,6-1 94,-14 5 68,15-3 1,4 0-2485,6 1 1930,5 1 344,25-4 62,10 2-126,10-2-3,28 1 48,-3-2-56,-14-2 1,5 0 84,7-1 1,6 0 0,-2-1-201,4 1 0,0 0-148,-8 0 0,2-1 0,-6 1 274,12 0 1171,-47 0-1171,-55-3-245,14 1 312,-4 0 0,-2 0-14,-14 0-19,-2 2 28,-1-1-60,4 1 23,9 1 1,2 0-919,-2 1 18,-13 2 1022,58 1-892,14 0-459,26 0 0,9 0 1278,-9-3 0,2 0 48,15 2 0,1-1-48,-9-3 0,-6 0-12,-1 0 3085,0 0-1602,-51-10-1133,-1 3 11,-35-12-423,19 9 535,-22-8-1207,25 8 1938,1-2-3450,24 5 1336,25-3 0,-14 7 0,10-4 0</inkml:trace>
  <inkml:trace contextRef="#ctx0" brushRef="#br0" timeOffset="101267">19262 13695 6857,'1'8'3211,"1"-2"-3074,-2-6 944,0 0-972,19 5 9,-13-3 64,14 4 117,-19-4 1099,-10 2-1552,-7 1-17,-1 0-129,-1 1-3769,5-3 3660,-4 0 515,4-1-8,-1-3 11,9-2 20,0-2 6,3-1-18,0 0 146,7-6 118,9 2-283,-2 0 3501,6 4-3057,-10 9 51,-3 4-324,-6 2-118,-2-1 261,-15-1-340,1-4-178,-2 0-28,5-4 19,10-2-753,2-8 364,14-1 504,-2-1-14,15 1-34,-1 13 54,-8 0 420,0 13-211,-17-6-47,-3 5-599,-21-3-1401,13-6 32,-12 2 1800,17-9 0,6 2 0,-1-2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4:37:44.02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15058 11365 24575,'0'0'0</inkml:trace>
  <inkml:trace contextRef="#ctx0" brushRef="#br1" timeOffset="8287">7959 6265 10037,'7'2'2036,"-2"-1"-1863,-5-1 1085,0 0-1132,-4-1-123,3 0 31,-3 0 943,4 1-129,-1 0-741,-2 0-12,-10 4-90,4-1 110,-20 6-62,15-5 1,-11 3 24,10-4 479,-31 2-504,18-3-8,-25 0-42,26-2 31,-1-1 27,1-1 24,-9-4 1,-2-2-34,8-1 0,0 1-30,-10-3 0,2 0-22,-8-6 40,23 6 66,-29-16-64,17 4-1221,-13-8 1179,26 11-3,9 5-247,-12-33 357,13 22-85,-1-4 1,3 1-23,5 7-45,-1-15 78,4-9 4,0 5-37,1-5-9,2 12 1111,9-15-1096,-1 11-4,6-9 236,-5 27-274,3 0-116,15-14 26,9-2 118,0 1-34,-3 9-120,15 0 47,-5 8 109,10-6-55,-17 12 52,-15 7-36,0-1-271,30-3 218,-16 3 64,15-1-2,-25 4-154,12 1 19,-12 1 118,8-1 44,-17 2-41,-7 0 44,-2 0-72,4-2 5,-6 2 11,0-2-125,-3 2-3191,-2 0 2317,-5-4-907,-6-2-546,-8-6 1763,3 2-60,-6-6 811,9 7 0,1 0 0,6 5 0</inkml:trace>
  <inkml:trace contextRef="#ctx0" brushRef="#br1" timeOffset="8660">7747 5228 125,'-10'-11'2803,"2"2"-16,8 9-1731,0 0 1689,-40-20-2401,30 14-117,-30-15-81,40 21 508,0 0-638,4 1 2072,0 0-2001,11 2-51,4 1-41,1 1-43,1-1-30,14 5-3367,-11-4 3436,8 3-5,-13-3-75,-5 0 94,-5-2 373,-1 5 175,-10 6-2447,-5 5 1995,-2 2 34,-5-3 2239,2-4-2309,0 0 33,-1 0-28,-1-1-62,1 0 93,-17 12-899,4-6 319,-6 5-135,12-11-273,8-6-231,1 1 1118,-10 3 0,12-6 0,-6 2 0</inkml:trace>
  <inkml:trace contextRef="#ctx0" brushRef="#br1" timeOffset="24975">4699 4064 3856,'-18'-22'1299,"3"5"1377,15 17-1509,0 0-407,-21-32-192,15 20 1360,-17-39-1508,28 28-350,0-3 547,4 6-654,13-1-24,-7 10-29,13-8-1434,2 14 1362,-4 2 28,22 6 54,-15 7 0,-1 2 74,14 3 6,-11 1 0,-3 0 51,-10-5-6,6 2-15,-11-8 150,29-2-116,-16-6-1200,7-2 1,1-3 1135,4-6 0,-15 4 0,4-2-83,25-9 1,0-1-36,-2 2-143,5-1 0,-4 4 216,-28 12-45,15 2 258,10 18 1988,-14-6-2089,-4 3 1,-2 1 2785,-3-3-2727,10 2 70,-3-7 0,0-2-143,2 0-28,5-4 1,0-1 19,-10-5-40,-5-1 1,4-1-58,12-5 0,1-1 25,-13 5 1,1-1-67,23-5 1,-3 2 146,-7 6-32,-16 4 0,-1 1 102,11 3 58,-4 7 0,1 3-98,-5 1 0,1 1-63,16 9 0,0 2-20,-16-6 0,0 1-1,9 4 0,3-1 7,-5-8 1,2-1 0,-2 0-39,4 1 0,2-1-22,9-3 0,7-2 0,-9-4 22,-17-4 0,-3-2 28,20 0 0,4-3-1001,-9-5 1,2-2 0,-4 0 985,-5 3 0,-1-1 4,6-2 0,4-1 0,-5 2-330,-8 1 1,-5 3 301,16-4 208,5-1-256,-2 8 1,-25 3 267,23 1-1153,-31 4-5804,17 2 6779,-21-1 0,3 0 0,-17-4 0</inkml:trace>
  <inkml:trace contextRef="#ctx0" brushRef="#br1" timeOffset="25413">7874 2625 12176,'11'1'28,"-3"-1"-28,-8 0 958,0 0-324,-56 53-4883,32-30 4250,-11 10 1,2-1-2,11-10 150,2-2-655,2-1-301,1-1-5234,-13 13 5943,13-17 1,-6 8 0,18-20 0</inkml:trace>
  <inkml:trace contextRef="#ctx0" brushRef="#br1" timeOffset="25614">7514 2815 4831,'8'5'927,"-2"0"-1535,-6-5 978,-14 31-70,9-18 1407,-10 24-797,22-12 278,3-11-1003,32 9-311,-3-18-170,-8-2 1,1-2-176,26-5-2129,-14-4 0,7-2 0,-4-1 2600,-8-1 0,-1 0 0,23-4 0,-8 1 0,-32 3 0</inkml:trace>
  <inkml:trace contextRef="#ctx0" brushRef="#br1" timeOffset="30676">8636 6795 9306,'8'9'2030,"-2"-2"-1940,-6-7 173,0 0 636,23-37-980,-9 22 34,6-10 1,2 2 46,-1 11-2,8-2-278,16 1 187,-23 8 60,19-1 58,-32 8 140,1 5 93,1 15-247,-5-9-25,7 16-3,-6-18-554,25 3 308,-12-11-138,32-9 328,-23-4 71,12-6 116,-7 2 1,-1 0 59,4-1 346,3 0 1,0 3-280,-8 7-3599,28 9 3361,-33 2-1628,17 10 1690,-26-9-20,7 2-99,24-1-27,-19-4 25,22 0-106,-15-5 2486,3-3-2412,1-3 0,1 0 2620,5-2-2382,-8 2 0,-3 1-33,-12 5-8,5 0 26,17 9-124,-19-4-11,22 7-174,-16-6-5,-7-1-602,18 0-2652,5-4 3433,-13-3 0,-1 1 0,-29-1 0</inkml:trace>
  <inkml:trace contextRef="#ctx0" brushRef="#br1" timeOffset="31167">9144 6943 9522,'0'-12'2237,"-18"34"-1682,9-1-294,-8 19 1,-1 3-181,4-1-45,2-8 1,0 2 73,1 5 1,0-2-150,0 4 2,2-8 1,1-5-14,6-14 67,5-13-20,1-4 0,4-6-42,11-12-2,-2 2-71,8-7-81,23-12 199,-23 18 9,25-9 41,-36 25 113,1 5 63,-6 5 226,2 30-452,-5-16-118,2 21-3935,-7-20 3286,1-6-289,1 1 1056,8-5 0,-7-7 0,6 1 0</inkml:trace>
  <inkml:trace contextRef="#ctx0" brushRef="#br1" timeOffset="31464">9440 7260 8963,'-1'10'2517,"0"-2"-1394,-23 22-935,16-16 798,-18 24-1837,36-5 167,10-18 521,2 9 18,3-25 588,0-31-334,-15 14 213,7-29-286,-16 30 392,-2-3-1384,-13-5 477,6 14-1355,-13-8 768,14 17 64,0 0 1002,4 2 0,1 0 0,1 0 0</inkml:trace>
  <inkml:trace contextRef="#ctx0" brushRef="#br1" timeOffset="31777">9547 7218 8836,'7'10'2733,"-1"-2"-1736,-6-8-275,0 0-35,0 40-685,0-23-2,0 31-44,0-34-82,0-2-9,0-2-868,11 1 631,-4-7-1179,23-13 758,-7-9 874,17-22 255,-20 19 784,-1-5-649,-16 23-99,-2 0-218,-1 3-2531,-1 20 2377,1-7-65,-1 16-179,1-13-126,1-1-137,2-2-3424,13 5 3035,-7-11 1744,11-3 0,-16-6 0,1-4 0</inkml:trace>
  <inkml:trace contextRef="#ctx0" brushRef="#br1" timeOffset="32014">9843 7260 2361,'8'3'2718,"-1"0"769,-12 30-3442,2-13 888,-4 28-989,6-33 375,0-3-156,1-11 361,0-3-1513,17-26 597,-6 12-464,21-28 366,-15 25 1657,5-6-1167,12-7 0,-20 19 0,11-10 0</inkml:trace>
  <inkml:trace contextRef="#ctx0" brushRef="#br1" timeOffset="32266">10096 7175 9852,'-4'-2'4187,"0"0"-4509,-18 46-57,19-21 162,3 14 0,5 0 299,11-10 35,14 7-36,-21-20 1250,-11 11-956,-2-13 96,-14 13-471,3-20-286,-7 0 286,-18-4 0,24-1 0,-14-1 0</inkml:trace>
  <inkml:trace contextRef="#ctx0" brushRef="#br1" timeOffset="32432">10351 7472 16027,'5'3'1453,"-1"-1"-4730,-4-2 0,0 0 0</inkml:trace>
  <inkml:trace contextRef="#ctx0" brushRef="#br1" timeOffset="32811">8954 7662 10488,'18'10'1635,"-4"-3"-1083,26-11 235,-8-2-1301,4 1 1,2-1 657,-10 0 1,5 0 212,9 1 1,12-1 0,5-1 0,-1 2 0,-7 0-921,-3 1 1,-5 0 0,7 0 301,-1 1 0,10-2 0,3 1 0,-1 0 0,-4 1 1,-9 1-1545,14 2 0,-6 1 798,-9-1 0,3 1 0,-4 0 1007,11 1 0,-7 1 0,2 0 0,3 0 0</inkml:trace>
  <inkml:trace contextRef="#ctx0" brushRef="#br1" timeOffset="38679">16679 10139 14031,'10'8'1696,"-2"-1"-1802,-8-7 53,0 0-4890,93-5 4584,-43 2 184,-11 1 0,10-1 0,2 1 0,-9 0 582,-6 1 1,0 0-1135,19 0 1,7 0 0,-11 0 15,-1 1 565,-1 0 1,-17 0 181,-32 0-36,-8 0 178,-30 3 0,-9 1-61,-1 1-307,9-1 1,-6 0-1,6 1 235,-8 4 1534,19-5 1,-3 3-337,-16 9 1,3 1-90,0 1-923,4-2 0,7-1 79,23-7 556,45 0-735,-7-6-84,3 1 1,2-1-418,15-3 308,7-1 981,1-2-2969,-18 1 1,5-1-1,-4 0 1762,19-3 0,-9 3 0,-8 0 0,-31 1 0</inkml:trace>
  <inkml:trace contextRef="#ctx0" brushRef="#br1" timeOffset="40412">9631 7726 10060,'-9'-10'681,"-23"6"0,-17 3 1,6 1-192,-14-1-1587,11-2 1,-12 0-1,0-1 1,9-1 1167,9-3 1,3 0-3,-2 0 0,-2-1 0,-1-5 125,1-5 0,-1-5 0,0-2 0,5 3-96,-4-3 1,-1-2-102,0-3 0,-7-6 0,1-2 0,10 5 3,9 3 0,4-5 137,4-9 0,-1-13 1,-1-6-1,3 2 0,4 10-174,3 9 1,3 5 0,1-6 72,1-1 1,0-8 0,0-4 0,1 1 0,3 4 0,4 10-739,7-8 0,6 5 751,-4 6 1,3-1 0,6-2-17,8 3 1,8-2 0,4-2-1,-1 3 1,-3 4 313,-3 1 0,-1 4 0,5-2-327,1 0 1,6-4 0,4-2-1,0 1 1,-2 4 0,-5 7-205,1 3 0,-3 6 0,2 1 237,9-7 0,3-1 0,9 3-38,-17 11 0,7 0 1,4 2-1,3 0 1,0 1-1,-1 1 1,-4 0-1,-6 1-161,7-1 0,-7 2 1,1 1-1,6 0 140,-6-1 1,6 0 0,4-1 0,2 1 0,-1 1-1,-3 1 1,-6 2 0,-7 2-13,6 7 0,-10 2 1,1 3 2,0-3 0,0 2 0,3 8-121,-2 7 1,4 9-1,3 5 1,-1 2 0,-2-2-1,-6-4 136,6 3 0,-5-2 0,2 9-44,-12-10 0,3 7 0,3 4 1,0 4-1,-1-1 0,-3-1 0,-5-4 1,-6-7 13,-1 9 0,-7-6 0,-4 7 74,-4-3 1,-2 7 0,-2 6 0,-1 1 0,-2-2 0,0-4 0,-2-9 27,-3 4 1,-2-8 0,-4 5 0,-1-3 1,-2 7 0,-3 2 0,-1 0 0,0-6 0,0-9 14,-15 7 0,-3-8 284,8-3 0,-4 0 0,-7 0-224,3-9 1,-8 0 0,-4 0 0,0-1 0,2-2 0,5-1-135,-7 3 0,5-3 0,-6 1-14,6-3 0,-6 3 0,-2 1 0,-1-2 0,5-2 0,6-4-17,-17-1 1,6-4-59,-4 1 1,0-3-26,3 2 1,-7-7-296,15-5 1,-10-5-1,-5-2 1,-1-3-1,2-1 1,6-2-880,7-2 1,3-2-1,2-2 1,-1-1-1,-4 0 1274,-1 2 0,-5-1 0,-3 0 0,0-2 0,3 1 0,5-1 0,8 1 0,-8-13 0,10-1 0,7 3 0,4 1 0,1-1 0</inkml:trace>
  <inkml:trace contextRef="#ctx0" brushRef="#br1" timeOffset="55519">7049 9652 7456,'4'1'4029,"0"0"-1391,-4-1-2145,5-2-359,-4 2 527,5-2-199,-1 2-311,-1 0 104,12 0-149,-4 1 116,27 0 133,16 1 26,-1 0-650,-13-1 1,-2 0 271,4 1-1059,1-1 1,9 1 0,-7 0 1055,14 0-12,-20-1 1,6 1 0,-10-1-2083,-2 0 2083,-2 1 8,-2-1 0,2 1 23,13 0-17,-14-1 0,-1 0 36,15 0-39,-18-1-566,23 0 1,2 0 570,-7 0-5,4 0 0,-1 0 1023,-15 0-1023,0 0 853,5 1 0,2-1-847,19 1-4,-19 0 1,1-1 2,-8 1 1,-4-1-3,8 0-2,14 0 1,1 0-5,-7 0 561,-1 0 0,-2 0-561,-11 0 3,0 0 840,1 0-846,4 0 1,4 0 1,-5 0 0,2 0 1,5 0 0,-1 0 3,-9 0 0,-3 0 0,3 0-2293,0 1 2279,28-1 0,-7 1-341,-21-1 1,0 0 317,15 0 1104,-12 0-1067,1 0-27,9 0 1,4-2 17,-6 1 1,2 0-21,-3-1 0,3 1 1,0-1 13,3 0 0,1 0 0,-2 0 22,3 0 0,-3 0 1440,4-1 0,-2 1-1440,-14 1 0,-4 0 1290,8 1-1294,3 0 228,-18 0 111,-14 0-292,-8 0-4788,1 0 4738,-9 0 0,5 0 0,-4 0 0</inkml:trace>
  <inkml:trace contextRef="#ctx0" brushRef="#br1" timeOffset="57386">7451 10964 6784,'-4'-10'246,"2"3"-72,2 7 7913,0 0-7919,2 1 179,-1 1-277,2 0 98,-2-2-53,6 1-199,6-1-23,0 1 34,10-1-61,9 1 134,-7-1 132,30 1-216,-17-1 30,8-1 71,-13 1 0,0-1-35,-2 1 0,0 0 15,0-1 0,0 1-8,23-1 2,-27 1 4,-1 0-74,33 3-3313,-16-1 3392,17 2 6,-26-3-36,-10-1 30,0 0-23,36 0 15,-15 0-23,-14 1 0,0-1-67,15 0-17,10 0 115,3 0-1121,-3 0 1116,-15 0-1,-18 0 2810,1 0-2823,5-1 1,3 1-42,-2-2 0,1 1 7,8 0 0,2 0-1384,3-1 1,-3 1 1436,4 0 1,-11 1 1,-1-1-916,-6 1 948,8 0 916,-10-1-945,0 0 21,34-1-29,-4 0 3,-22 1 0,-2 0 2848,14 1-2772,12 0-59,-17 0-968,19 0 988,-27 0-29,-10 0-1693,0 0 1694,0 0-1970,1 0 2009,9 0-37,-7 0-1291,16 0 1280,-18 0 931,16 0-928,12 1-6,6-1 0,-1 1 1015,-12 0-1012,-21-1 1134,8 0 0,2 0-1134,8 0 1,-9 0 1,-1 0 1,-4 0 3409,6 3-3407,-12-1-5,6 1 0,-19-1-36,-6-2-1978,-1 0 1,0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4:38:33.84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26141 5884 6541,'6'2'3544,"-1"-1"-1635,-5-1-878,17 4-733,-9-3-71,21 3-75,-16-3 24,16 0 1,3-1 115,-5 0-288,8-1 0,-2 1 41,-13-2-9,12 0 1,1 0-37,-5 0 175,5-1 0,1 0 139,-1 1-2065,5 1 0,1 0 1743,5 0-23,-2 2 0,3 0 30,-8 2 0,-1 0 1,17 1 30,-12-1 1,1 0 35,-5-1 0,-2 0-72,13 0-10,-13 0 1,-3-1-24,-3 1 34,-7 0 5,24 2 0,-11-2 0,6 2 3380,11-1-3355,-9 0 1,0-1 7,15 2-276,-15-2 0,-4 0 279,-15-1-36,0 0-62,-2 0 34,9 1 0,3 0 51,16 1-21,-17-1 1,3 0-18,15 1 0,-4 0 15,-10 0 18,9 0 0,-2 0-18,-19-1-3233,15 1 3222,-17-2-211,15 2 222,-15-1-5,26 3 5,-22-2 22,20 1 0,2 0-55,-14-2 31,5 1 1,-4-1 1,-15-2 39,10 1 0,1 0-41,-1 0-19,10 0 0,-1 0-16,-16-1 115,18 0 1,1 0-79,-11 0-2,6-1 1,-1 1 1,-15 0-947,16-1 0,2 0 939,-6 0-681,8 0 0,-2 1 765,-14 0 233,11 1 1,1 0-248,-6 0 12,5 1 1,-2-1-67,-13 0 157,15 0 1,0 0-164,-7 0 19,6-1 0,-3 1-9,-15-1 505,12-1 0,1 0-511,-4 0 4,6 0 0,-1 0-13,-10 0 1095,13 0 1,3 0-1093,8 1 0,-14-1 0,2 1 8,6 0 1,-4 0-12,-7 0-1058,7 0 0,0-1 1027,-13 1-85,13 0 1,1 0 118,-7 0 0,6 0 0,-2 0 0,-13 0 3,5 0 2162,10 0-2173,-4 0 2,7 0 3,-9 0 3229,-1 0-3202,5 2 0,2 0-21,6-1 220,0 2 1,3-1-226,0 0 1,-3-1 10,17 1-517,-15 0 0,-4-1 545,-14 0-37,1 0-322,25 2 288,-9-2 31,8 1-39,-3 1 174,-7-2-87,-10 1-37,-4-1-5,-25-1 968,-1 0-2777,1 0-569,-3-3 2466,-10-11 1,7 8 0,-7-7-1</inkml:trace>
  <inkml:trace contextRef="#ctx0" brushRef="#br0" timeOffset="21304">29337 5969 9502,'-1'-7'2302,"0"1"-649,1 6-592,0 0-557,108 0 3,-64 1 0,2-1-785,4 0 0,6 1 0,-1-1 314,-1 1 1,-1 0-1,-3-1-1179,1 1 1,3 0 1096,0-1 1,8 0-1,2 0 1,-8 0-224,-13 0 0,-4 0 1,5-1 220,11 1 0,7-1 1,0 0-1,-9 0 2,-1 0 0,-4 0-27,0-1 0,3 0 0,-2 0 116,6-2 1,-4-1-5,-11 2 0,-4-1-232,18-4-202,-71 0-168,-26 2 0,-19 2 1,1-1 463,10 1 0,0 1 0,-2-1 274,-3 0 0,-3 0 0,-1 1 0,2 0 13,4 1 0,1 1 1,1 1-1,5-1-72,-12 0 1,0 1-306,11 1 1,-4 0 0,0 0 0,6 1 71,-2 1 1,3 0-10,-10 1 0,7 1-423,16 4 271,25-5 249,39 0 0,25-2-23,-9-2 1,5-2 0,4 0-12,-3 2 0,4 0 0,1 0 0,-1-1 70,-6 0 0,0-1 0,0 0 0,3 0 246,-1 1 0,5 1 0,-1-1 0,-2 1 1,-6 0-237,-3 1 1,-5 1 0,3-1-88,3 0 1,4 0 0,-2 0 0,-11 1 2296,10 3-2227,-31-2 282,-72-2-1158,8-1 877,-3 0 1,-4 0 87,13 0 1,-3 0 103,-14-2 0,-7 0 1,5 1-1077,1-1 1,-1 1 994,3-1 1,-8 1 0,0-1 0,10 1-433,3-1 1,4 2 219,-9 0 0,8 0-357,16 2-1666,38 1-250,27 3 0,9-1 1088,11 0 1299,-10-2 1,8 1-1,-9-2 1,0-1 0,13-1-1</inkml:trace>
  <inkml:trace contextRef="#ctx0" brushRef="#br0" timeOffset="26854">23305 3408 7094,'7'-1'1904,"-2"0"350,-5 1-829,0 0-300,-31-13-815,11 10-203,-22-11 404,19 15-231,-14 5 571,4 2-851,-6 2-68,9 2-21,17-6-239,-2 5-167,9 1 380,1-1 34,3 4 552,11 2-569,0-3-98,15 14 34,0-3-1170,8 9 1234,-7-6-81,3 12 187,-15-14 440,1 12 106,-13-18-120,-8-2-282,-1-10 88,-13 1-30,-21-4-285,11-1-2464,-20-6 2290,33-2-516,-9-8-4020,8-9 3273,6 6 1512,2-10 0,11 19 0,0-1 0</inkml:trace>
  <inkml:trace contextRef="#ctx0" brushRef="#br0" timeOffset="27110">23559 3662 11233,'2'11'3940,"0"-2"-3789,-40 17-551,18-6-431,-10 6 1,2 0-301,8-3-432,-1 4-1265,12-18 2828,2-3 0,1-1 0,4-4 0</inkml:trace>
  <inkml:trace contextRef="#ctx0" brushRef="#br0" timeOffset="27343">23389 3662 8088,'10'6'5085,"-2"-2"-4852,-8-4-188,7 38-216,-2-20-370,14 37-2049,8-21 65,-2-5 1677,1-4 0,-16-16 0,-7-8 0</inkml:trace>
  <inkml:trace contextRef="#ctx0" brushRef="#br0" timeOffset="27643">22945 3196 3699,'-2'-10'2864,"0"1"-28,2 9-1270,0 0 7,67 3-1566,-11 1 0,3 0-44,-2-1 1,4 0-640,-2 0 0,4 1 1,-7-1-317,-15-1 1,-1 0-2382,19 0 1,-4 0 3372,-11-4 0,-12 1 0,-32-1 0</inkml:trace>
  <inkml:trace contextRef="#ctx0" brushRef="#br0" timeOffset="28087">23177 2582 12403,'-2'-10'199,"0"2"817,-25-1 1,-8 4-1143,11 1 99,-11-3 1,1 3 71,16 14-252,-1 22 117,7-9 143,3 25-41,13-30 52,6 11-621,24 14 215,-8-8 289,8 10 44,-19-21 237,-15-6-30,-3-9 26,-5 4-8,-13-7-143,3-2 25,-9 0-725,-26-7-2544,20-6 864,-13-1 2307,36-9 0,10 12 0,4-2 0</inkml:trace>
  <inkml:trace contextRef="#ctx0" brushRef="#br0" timeOffset="28288">23347 2731 4854,'1'13'1960,"0"-2"387,-1-11-2347,12 32-1540,20 3 1023,-7 6-1597,17-14 1330,-29-25 1050,8-9 1,-13 5 0,1-6 0</inkml:trace>
  <inkml:trace contextRef="#ctx0" brushRef="#br0" timeOffset="28455">23643 2731 10583,'7'4'3047,"-1"-1"-2104,-25 18 1,-12 7-1184,-6 17 102,5-12 1,1 1-329,12-8 0,2-2-4860,-10 7 5326,2-10 0,4-3 0,11-16 0</inkml:trace>
  <inkml:trace contextRef="#ctx0" brushRef="#br0" timeOffset="28941">22035 3090 3127,'4'13'1708,"-1"-2"1236,0 23-2745,0-14 956,4 39-1076,3-13-74,-3-14 827,0 1-182,-6-29 667,-1-2-441,9-15 1310,6-8-2284,5-7-37,15-11-232,-8 16 1,1 1-93,11-11-2691,-6 10 1,-2 4 1161,-13 10 1988,10-2 0,-21 9 0,1 2 0</inkml:trace>
  <inkml:trace contextRef="#ctx0" brushRef="#br0" timeOffset="29742">22754 3598 1033,'44'-25'1173,"-13"13"-402,1-10 1,1-1-573,13 2 84,6 2-37,5 4-601,-9 12 0,8 3 0,-4 2 510,-7 0 0,1 3-75,-1 3 0,7 1 0,0 3 0,-10 1-135,-4 5 0,-5 4 41,11 7 0,-4 3 412,-16-8 1,-5 4-693,-2 13 0,-4 8 0,-4-2 327,-6 1 1,-5 0 52,5-3 0,-2 3 0,-8-6 437,-20-2 1,-6-9 232,-16-1 229,1-17 0,-10-2 0,6-3-761,11-4 0,-1-2-166,-7-4 1,-10-2 0,0-2 0,9-1 169,5-2 0,3-4-262,-2 3 1,-3-3-1,2-6-76,7-6 0,1-6 1,3-2-1,5 0-57,-5-15 1,3-3 119,5 16 0,-4-3 0,3-1 0,10 1 62,12-4 0,10 0 0,8 1-770,16-4 1,11 3-1,-1 1 604,-12 9 0,0 1 0,4 1-135,4 3 0,6 0 0,0 3 1,-4 5-5,12 4 0,-2 5 35,5-1 1,0 2-56,4 1 1,0 1-179,-1 2 1,5 3 415,-13 2 1,6 2-1,-1 1 1,-7-1-1,-2-1 1,-2 0-1,3 3 1,0 0-1,0 0 1</inkml:trace>
  <inkml:trace contextRef="#ctx0" brushRef="#br0" timeOffset="30155">23241 3344 5355,'-31'-19'382,"0"-1"0,-16-10 249,7 3 1,-10-9 0,-1-3 0,9 4-539,2-6 1,2-1-103,4 11 0,-5-2 0,3-1 0,11 0-115,9-11 1,17-2-138,17 2 1,12-2 0,0 2 152,-4-4 1,5 2 17,6 2 0,6-2 1,-1 9 9,-3 12 0,-1 6-184,5-1 1,1 3 241,-2 0 0,9 3-4,-10 9 0,9 0 1,5 2-1,2 2 0,-4-1 1,-6 2 152,6-1 1,-6 2-1,7 3-196,-2 0 0,8 2 0,4 0 0,-2 3 0,-5 1 0,-12 2-68,8 12 1,-10 8 81,0 2 0,0 7 0,-13 7 181,-22-2 0,-9 6 0,-6 2 1,3-4-19,3-2 0,1-2 1,-9 1 25,-7-4 1,-7 4 0,-3 0 0,-3-4 0,2-8-236,-16 1 0,-3-8 184,5-3 0,-3 0 0,2-4 621,-4-1 1,-5-5-1027,0-4 0,-8-2 0,-2-2 0,7 0-57,11 0 0,4-2 0,-4 0 379,-3-2 0,-8-1 0,0 0 0,5-1 0,10 0 0,-15-3 0,24-2 0,0 1 0</inkml:trace>
  <inkml:trace contextRef="#ctx0" brushRef="#br0" timeOffset="33346">26289 5948 13544,'57'-1'588,"1"1"1,-1-1 0,-2 1-1,-1 0 1,-5-1-1660,-3 1 0,-3 1 1135,3-1 1,7 1 2,-7 1 1,11 1 0,5 0 0,2 0-1,-3 1 1,-7-2-52,-6 1 1,-5-1 0,1 1 0,8 0-23,-5 0 1,8 0 0,5 1 0,4 0-1,0 0 1,0 1 0,-4-1 0,-5 0 0,-7-1 4,4 1 0,-9-1 1,1 0-1,9 1-1,-7 0 0,8 0 1,5 1-1,4-1 0,2 1 1,0 0-1,-1 0 0,-4 0 1,-5-1-1,-6 0-213,13 1 1,-10-1-1,-1-1 1,11 2 206,-15-2 0,7 1 1,4 0-1,3 0 1,2 1-1,0-1 1,-3 0-1,-3 0 1,-6-1-1,-7 0 6,18 0 0,-11 0 1,10 0-7,-14-1 1,7 0-1,5 1 1,3-1 0,-1 1-1,-3-1 1,-4 0 0,-8 0 7,9 0 0,-9-1 0,8 1-1,-2 0 0,9 0 0,4 0 0,-1 0 0,-6 1 0,-12-2-484,4 1 1,-6 0 470,-1 0 0,4 0 0,-1 0-202,-4 1 0,1-1 0,-6 0 211,-5-1 1,0 1 344,27 1 1,-5 0-374,-24-2-4,2 1 1170,-17-1-1506,6 0 2856,-10 0-2881,12 0 2295,-13 0-1950,5 0-14,16-1 137,-16 1 389,14-1-372,-22 0 8,-2 0-8,0 0 39,4-3-129,-2 1-47,4-3 47,2-2 9,-1 1 36,5-2 44,7-9 1,2-2-165,0-2 80,6-7 1,0-2-3,-7 0-33,7-12-103,-1-8 0,-1-2 134,-14 25 1,1-2-507,6-14 1,4-6-1,-4 6 473,-9 14 0,-1 2 34,4-9 0,1-4-974,0-8 1,1-6 0,-3 6 974,-3 11 0,0 0 1,3-14 1,3-7 0,-5 10-954,-4 6 952,1-10-903,-3 12 1,0 0 815,-1 1-305,1-3 1,-1 4 389,-3 17 1207,0-2-1420,-1-2 181,-2 14 689,2-8-716,-3 17 2276,0 0-3078,1 1 4219,-4 0-3434,-3 0 72,-4 0-5,-4 0 249,-39 0-205,18 0-167,3 0 1,-4-1 171,4 0 0,0 0-2447,-25-3 2413,20 2 0,-7-1 0,2 0 1,-9-2-1,-3 0 1,1 0 0,6 1-14,0 0 1,5 0-1,-7-1 9,-1 0 0,-8 0 0,-5-2 0,1 1 0,3 0 0,9 1 23,-2 0 1,8 1-1,-5-1-31,2 0 1,-3 0 0,-3 0 0,-2 0 0,-1 0-376,7 0 1,-4 0-1,-1 1 1,0-1 0,0 0-1,2 1 1,2-1 381,-4 0 1,3 1-1,1-1 0,-2 1 1,-5-1-9,8 1 0,-5-1 0,-3 0 0,-2 0 0,-1-1 0,3 1 0,2 1 0,4 0 0,7 0-100,-5 0 0,8 1 0,0-1 1,-8 1 93,1-1 1,-8 1 0,-6-2-1,-3 1 1,-1 0 0,1 0-1,2 0 1,6 0 0,8 1-200,-7 0 1,9 1 0,0 0 0,-9 0 200,8 0 0,-7-1 0,-4 1 1,-4 0-1,0-1 0,1 1 1,4 0-1,5 0 0,9 1 9,-12 0 1,10 1-1,-8-1-51,4 1 1,-7-1 0,-6 0-1,-1 0 1,2 1 0,5-1-1,8 1 31,-1-1 1,7 1 0,-6-1-9,0 1 1,-8-1 0,-3 0 0,0 1 0,7-1 0,9 1 40,-2 0 1,4-1-31,1 1 1,-3 0-1,2 1-10,-8 0 1,5 0-51,-2 1 87,6 0 1,7 1-18,22 0 492,1 1-481,11-2 1952,0-1-1846,0 4 3232,2 0-3249,1 4 559,1 0-211,-2 37-252,-5-12-135,-6 4 0,-4 10 1,-1-5-1747,-1-5 0,-1 0 1690,-1 2 1,-3 3-1,-1 5 55,0-4 0,-3 6 1,-1 1-1,2-2 0,2-5-633,1-2 0,3-5 0,-3 5 594,0 2 1,-4 6 0,0 1 0,2-3-1,4-8-847,3-1 0,2-4 864,0 0 0,0-1-26,2-2 0,0 3-159,-4 12 1,-2 6 0,1-2 90,2 2 0,1-1 49,0-5 0,-2 2 1,4-6 784,4-10 1,2-4-905,-2 9 1534,3-21-1666,-1 8 1424,4-25-2104,0-1-1270,0-6 1024,2 1 1195,-1-7 0,1 8 0,-1-1 0</inkml:trace>
  <inkml:trace contextRef="#ctx0" brushRef="#br0" timeOffset="35089">7789 13780 11804,'44'3'2417,"-10"-1"-2087,10-3 1,4-1-512,-18 1 0,4 0 385,7 1 1,11 0-1,4-1 1,-1 1-1,-9 0-508,11-1 0,2 1 201,-8 1 1,11-1-1,2 1 1,-4-1 0,-13 1-1280,-6 0 0,-5 0 1231,18 0 0,-3 2-1896,2 1 1504,-30-1 428,2 0 245,-46-2-163,-3-1 33,-20 1 183,-13-1 0,-4 1-120,28-1 0,-3 0 32,-6 0 0,-9-1 1,0 1-1,8 0-961,3-1 1,2 1 978,0-1 1,-4 0 0,-2 2 171,-14 4 1,-4 3-1,8-1-183,12-2 1,1 0-101,-11 3 0,-5 1 0,13-1 281,13 0-160,8-1-73,7-1 15,18 3 217,47 4-279,0-2 11,-9-4 0,8-2-201,2-3 1,10-2 0,1 0 0,-3 0-920,2 1 0,-2-1 0,2 1 475,-13-1 1,4 0-1,-1 0 1,-1 0-1,-5 0 974,6 0 0,-4-1 0,-11 1 0,-7-1 0,-1 0 0</inkml:trace>
  <inkml:trace contextRef="#ctx0" brushRef="#br0" timeOffset="40691">3408 7493 8024,'4'53'795,"0"-10"-600,-4 2 0,-1 14 1,-1 3-1,0-10-1560,1-3 0,1 0 1294,0 5 0,0 10 1,1-2-1,0-12 400,1-15 0,0-2-371,1 9 1,1 5 0,0-8 198,0 5 602,0-5 1,-1-8-97,-3-28-299,0-6-532,-5-27 0,-2-9 1445,2-5-1222,-1 5 0,0-6 0,0 3-828,3 9 0,1 1 714,-1-11 0,-1-7-75,3-1 0,-1-9 1,1 0-1,0 8 193,0-3 0,0-1 119,0 7 1,1-8 0,-1-2 0,0 4-1,1 13-97,0 8 1,-1 4 364,0-23 0,-1 8-502,0 24 11,-1 5 353,3 50-910,1 5 0,0 13 1,1 4-1,-1-7 600,0 8 1,-1 4 0,1-17 1,0 9-1,0 3 1,0-1 0,0-3-1,0-10 498,-1 10 1,0-2-598,-2 6 1,-3 10-1,1-2 1,0-11-191,1-13 0,-1-2-835,-3 11 1,-1 6-1,0-12-362,1-12 1487,-3 8 0,7-27 0,-1-2 0</inkml:trace>
  <inkml:trace contextRef="#ctx0" brushRef="#br0" timeOffset="45211">18987 8340 12504,'5'1'877,"-1"1"-644,-4-2 772,58-7-770,-21 3 19,10 0 1,12-1 0,-5 2-622,-14 0 1,6 1 379,-3 1 1,11-1-1,7 0 1,3 1 0,0-1-1,-5 1 1,-9 0-1113,9-1 1,-9 1-1,9 1 1092,-7-1 0,8 0 0,6 0 1,1 0-1,-2 0 0,-6 0 1,-9 0 6,1 1 0,-9-1 0,9 2 26,-2 0 0,9 0 1,6 1-1,2 0 1,-1 0-1,-5 1 0,-8-2-17,-3 1 0,-8-1 0,1 1 1,7 0-12,-3 0 1,8 1 0,4-1 0,3 1 0,-2 1 0,-3-2 0,-5 1 0,-10-1-727,21 2 1,-6-1 724,-2 1 0,4-1 0,-3 0-514,-10-2 1,-2 1 0,-5-1 471,20 0-583,-7 1 1,-8-2 378,-31 0-2562,0-2 929,-11-1 2261,-8-3 0,2 3 1,-5 0-1</inkml:trace>
  <inkml:trace contextRef="#ctx0" brushRef="#br0" timeOffset="48194">3535 12658 6921,'0'4'593,"17"-37"-556,-3 10 136,4-10 1,9-3 157,14 8 1,9 2-1,-4 3-263,-7-2 1,3 3-1534,5 6 0,9 0 1,0 4-1,-10 5 1374,-11 7 0,-1 9-304,6 11 1,7 10-1,-2 4 1,-9-3 394,-7 1 0,-5 2 220,8 11 1,2 6 0,-10-2-134,-13-1 0,-12 3 934,-7-7 0,-6 5 1,-3 0-1,3-4-605,1 12 0,-4-2-282,-4-10 1,-6 4 0,-2-4 0,3-12 156,3-13 1,-4-6 60,-14 0 0,-11 0 0,-1-2 0,7-3-352,6-2 0,0-4-49,-5 0 1,-8-1 0,1-3 0,11-4-67,-10-22-67,19 9 0,0-8-130,10-11 1,2-10-1,2-4 1,3 7 252,-2-2 1,3-4 15,3 4 0,-1-8 1,1-5-1,7 1 1,9 4-439,12 7 0,10 2 1,6 2-1,-1 1 1,-4 1 319,-7-1 0,-4 2 0,3 1 0,5 0-371,10-1 0,8-2 0,4 2 0,-3 5 0,-6 10-10,5 7 0,-2 7 215,10-4 0,0 4 479,-9 6 1,-5 3-1,-2 0 1,3 2-1</inkml:trace>
  <inkml:trace contextRef="#ctx0" brushRef="#br0" timeOffset="60617">26035 8149 7652,'8'12'1081,"-2"-3"1057,-6-9-1688,0 0-245,42-30 692,-20 18-1070,26-11 1,6 1 68,-22 16 1,0 2 103,6-4 0,-1 2 543,19 7-255,-3 19-282,-1 2 817,-23-8 1,1 2-797,4 3 0,4-2 175,2-8 1,5-3-1,-2 0-176,1 4 1,1-2-489,5-6 1,5-4 0,-9-2 467,7-11-188,-11 2 0,4-2 269,-8 1 0,2-1 0,-2 1 46,12-3 0,1 0-27,-7 3 1,2 0-1,-4 4-82,-4 5 0,-4 2-33,18 6-36,-8 12 15,-22-4 674,5 3 1,3 0-748,0-2 1,2 0 270,12 4 0,2-1-170,-5-3 1,-1-3-206,-1-1 1,-1-3 206,-7-1 0,-2-2-3,16 0-25,-3-1 28,-13-1 3,-1 0-154,29 1 347,-16 6-101,10-1 235,-21 8-128,-16-5 650,17 12-577,3-1-188,0 0 72,11-3-85,-14-14 1,0-2-64,15 1-4,-3-3 0,-1-3-2,-1-3 1,14-4-29,-27 4 1,2-2-1172,14-6 0,6-2 0,-4 2 1194,-6 1 0,-1 1 22,7-4 1,5-1-1,-13 3-22,-14 4-664,2-7 99,-19 10-216,-1-2-751,-8 4-1526,-4-1 3058,-14-2 0,10 4 0,-7-1 0</inkml:trace>
  <inkml:trace contextRef="#ctx0" brushRef="#br0" timeOffset="61085">24067 8297 6400,'17'8'1856,"35"-13"1407,-21-2-2939,4 0 0,11-1 0,3 0-439,-1 1 0,4 2 0,1-1 0,0 0-554,1 0 1,1 0 0,-1 0 0,1 1 463,4-1 0,0 1 0,0 0 0,-5 1-17,-4 0 0,-4 1 1,0 0-1288,-2 2 1,-2 0-1,1 0 1453,-1 0 1,-1 1 0,-1 0 0,7-1 0,-3 1 0,-12 0-1,0 0 1</inkml:trace>
  <inkml:trace contextRef="#ctx0" brushRef="#br0" timeOffset="82659">7408 7980 8648,'9'10'3369,"-3"-2"-3288,-6-8 445,0 0-66,10 20 128,3 35-526,0-6-1691,-6-1 0,-2 1 1711,-4 3-78,0-17 0,-1 6-522,-2 3 1,-2 7 0,1 1-1,-1-7 539,2 5 0,-1 1-401,-1 4 1,0 9 0,-1-1 0,1-10 383,1-11 1,0-3-7,0 3 0,0 3 0,-2 1 33,-1 3 0,-1 1 0,0-3 317,0 6 1,0-1-337,0-8 0,-1 0 0,1-7 61,-3 9 1840,0-2-1869,3-15 1,-2 3 0,-7 16 0,-2 1-19,6-15 1,-1 1 27,-5 4 0,-2 3 1,-1-5 1406,3-9 1,-3 0-1332,-7 6 1,-3 5 0,1-5 12,4-6 0,1-1-41,-11 9 0,0-1-35,11-13 1,0-2-836,-16 13 764,15-13 0,-4 3-450,-4 1 1,-5 2-1,4-2 457,4-4 0,-2 1 18,-4 2 1,-6 4 0,-2 0 0,5-4-119,-5 2 0,-3-1 49,3-2 1,-8 2-1,-1 0 1,4-2-4,1-2 1,2-3-1,-3 1-474,0 0 0,-3-1 0,1 0 0,4-2 524,6-4 0,3-1 0,0-2-36,-16 5 1,-6-2-324,6-5 0,-7 0 0,-1-1 0,8-1 348,13-1 1,5 0 0,-5 0 162,-7 0 0,-7 0 0,-3 0 1,3-2-1,8-1-223,-13-3 1,3-3-10,11 0 1,-6-2 0,1-1-1,4 1 39,7 0 0,4 1 0,-3-3-54,-7-3 0,-5-3 0,2-1 1,9 2 9,7 0 1,4 0 92,-16-7 0,-2-6-274,9-5 0,1-5 0,4 4 1005,5 6 1,1-2-784,0-2 0,-4-5 0,1-1 0,6 6 1027,6 4 1,4 1-983,-6-8 0,1-5 420,0-8 0,1-7 0,2 1-297,5 7 1,0 1-1,0-2-792,0 4 1,-1-2 0,0 1 0,3 2 725,1 2 0,3 2 0,0-3-315,3-2 0,0-4 0,1 0 0,1 6 298,0-5 1,0 0-84,1-12 0,0-6 1,2 10 42,3 22 0,1 5 22,1-3 1,0 1 9,0 1 0,4-3-308,5-6 1,6-9-1,1 0 1,-2 5 276,1-3 1,2-1 5,2-2 1,6-7 0,0 0 0,-4 10-8,-2 8 0,-1 5-17,7-11 0,6-2-39,-4 9 0,5-2 0,1 0 0,-5 4 56,4-3 0,2 0-153,-8 8 1,5-5-1,3-1 1,-3 3 0,-5 5 133,3 1 1,-2 2 500,10-7 1,6-2-463,-12 11 0,7-2 0,2-1 0,-2 2 1,-5 3 190,-1 0 0,-3 2 0,5-1-204,7-3 0,9-4 1,3-1-1,-3 3 1,-9 5-13,4 2 1,-1 3-24,-10 3 0,3 0 0,2-1 0,1 2 25,9 0 0,2 1 1,0 1-1,-4 0 2,2 0 0,-4 0 0,5 0-11,-9 3 1,5 0 0,0 0 0,-3 1 0,-7 1 11,6 1 0,-4 1-1,12-1 0,4 2-252,-14 3 0,5 2 1,-1 0-1,-6-1 253,4 0 0,0 2 9,5 2 0,9 1 1,0 3-1,-10-1-13,-5 3 0,-2 3 1,-2 1 1,4 4 0,0 2 0,-6-3-4,7 4 1,-3 2-19,1 5 1,2 4 0,-7-4 243,-17-9 0,-2 0-261,7 8 0,-1 0 1204,8 12-1200,-13-12 1,2 5 0,-2-3 34,-3-5 1,-1 1-36,7 8 1,1 6 0,-4-7 502,3 11-548,-11-20 1,-2 6-804,-6 12 0,-3 6 0,-2-4 52,0-9 0,-3 1 908,-3 9 0,-1 10 1,-2-1-1,0-14 1,-5 5-1,-1-8 1,0 0-1</inkml:trace>
  <inkml:trace contextRef="#ctx0" brushRef="#br0" timeOffset="92994">23495 10520 14459,'5'8'1921,"-2"-1"-1781,-3-7 213,0 0 358,43-5-281,5-1 0,12-1 1,-3 1-1334,-15 2 0,-1 0 1,3 0 979,7 0 1,6-2 0,-1 1-1,-6 1-547,6 2 1,-3 1 569,1 0 1,7 0-275,-10 1 1,10 0-1,3 0 1,-3 0-1,-7 0-10,-6 0 0,-6 0 1,6 0-490,7-1 0,8 0 1,2-1-1,-7 1 1,-14-2-1168,4-2 1840,-15-9 0,-7-1 0,-17 7 0,-3-12 0</inkml:trace>
  <inkml:trace contextRef="#ctx0" brushRef="#br0" timeOffset="98663">22966 13123 11877,'7'4'2663,"-2"-1"-2660,-5-3 711,0 0 367,110-24-997,-81 18 0,3 1-820,9-2 0,11-3 0,5 1 0,-2 0 0,-8 1 859,-6 3 0,-5 1 0,10-1-116,-6 1 1,9-1-1,6 0 1,5 0 0,2 0-1,2-1 1,-2 1 0,-3 0-1,-5 1 1,-6 0-374,13-1 0,-9 1 1,0 0-1,10 0 286,-15 0 1,6 0 0,6 0 0,2 0 0,2 0-1,-1 0 1,-2 0 0,-3 0 0,-7 1 0,-6 0-125,15 0 1,-11 1-1,7-1-1435,-1 1 1,7 0-1,5 0 1,-2-1 0,-4 1-1,-10 0 1609,-6 0 1,-7 0-1,4 0 1,13 0-1,10 0 1,-7 1-1,-22-1 1,-25-1 0</inkml:trace>
  <inkml:trace contextRef="#ctx0" brushRef="#br0" timeOffset="102847">21865 13885 13198,'-3'15'947,"-4"34"-759,5-17-54,2 5 1,2 13-1,-1 3 1,2-8-2966,0-4 1,1 0 2830,0 14 0,2 7 0,0-10 1,0-18 1,0-5 1460,1 11-1336,-2 9 832,-3-31-256,-2-2-623,0-13-648,0-17-191,13-30 0,5-6 651,-2-1 1753,4-3 0,2 5-1635,4 22 80,-7 12 79,26 42 3,-28 20-10,1-18 0,-7 1-865,-27 12 1,-11-5 703,2-14-4,-6-1 0,-1-4-1940,4-15 1350,2-1 160,-8-20 0,18 14 0,-4-14 0</inkml:trace>
  <inkml:trace contextRef="#ctx0" brushRef="#br0" timeOffset="103010">22331 14478 13075,'1'40'-3671,"0"1"1,1 6 3434,5-12 1,-4-34-1,0-1 1</inkml:trace>
  <inkml:trace contextRef="#ctx0" brushRef="#br0" timeOffset="103248">22627 14203 10956,'2'4'2073,"38"-12"-1517,-19 3-1401,9-2 1,1 1-598,-8 2 553,7 2 1,-20 1 0,-1 1 0</inkml:trace>
  <inkml:trace contextRef="#ctx0" brushRef="#br0" timeOffset="103397">22627 14393 11462,'2'5'952,"57"0"-2657,-30-10 1705,13-3 0,11-3 0,-10 0 0,-10-1 0,6-3 0,-1-1 0</inkml:trace>
  <inkml:trace contextRef="#ctx0" brushRef="#br0" timeOffset="103702">23283 14161 10544,'2'8'2234,"0"-1"-1628,-2-7 337,1 46-800,-1-22-161,1 19 0,-1 3-89,2-3 105,-1 7 170,1-21 652,-7-51-837,4 12 14,3-44-39,5 26 95,20-15 1,7-1-264,-12 20 0,2 2 71,7-16 1,5 5-3360,3 19 1,-3 9 3359,-5 8 0,18-1 0,-38 4 0</inkml:trace>
  <inkml:trace contextRef="#ctx0" brushRef="#br0" timeOffset="104197">24278 14542 8024,'4'0'5808,"0"1"-4403,-4-1 620,-40-49-1975,20 35-5,-5-12 0,-3 3-9,-7 23-326,8 14 1,1 3 129,-6-2-762,-5 23 774,36-22-12,2 1-341,16 16 0,5 3 313,-3-1 49,10 8 1,-1-1 138,-9-16 854,-7 3 0,-4-1-465,-6-8 928,-15 16-1144,-5-33-607,-15-4 0,-3-5-3019,3-10 1334,-21-2-858,43 0 2977,15 6 0,-3 7 0,3 0 0</inkml:trace>
  <inkml:trace contextRef="#ctx0" brushRef="#br0" timeOffset="104363">24553 14732 10627,'7'22'3610,"-2"-5"-2744,-5-17 215,-37 32-919,21-17-1581,-13 14 0,-1 1 1419,13-15 0,-5 11 0,16-23 0</inkml:trace>
  <inkml:trace contextRef="#ctx0" brushRef="#br0" timeOffset="104529">24384 14817 11429,'12'6'2417,"-3"0"-3531,13 13 1,2 3-287,-5-9-3323,11 11 0,0-4 4723,-15-16 0,-2-1 0,-8-3 0</inkml:trace>
  <inkml:trace contextRef="#ctx0" brushRef="#br0" timeOffset="104797">23982 14309 12134,'36'2'1021,"1"0"1,11 1-1,2-1-1048,0-2 1,4-2-330,4 1 1,5 0-1,-7-1-311,-16 0 1,-1-1-1888,24-3 1,-9-3 1490,-31-3 0,-12 1 0,-18 5 0</inkml:trace>
  <inkml:trace contextRef="#ctx0" brushRef="#br0" timeOffset="105196">24130 13674 8909,'8'10'4660,"-2"-1"-3806,-6-9 1262,-52-26-2020,33 21 23,-15-7 0,2 4-33,17 14-217,-18 31-653,36 6 563,-11 5-1988,35-9 1,9-5 2174,-10-10 109,6 2 1,-11-1 1336,-40-9-1412,9-3-549,-34-3-109,25-9-370,-3 0 1028,8-2 0,8 1 0,0-2 0</inkml:trace>
  <inkml:trace contextRef="#ctx0" brushRef="#br0" timeOffset="105562">24278 13907 5002,'15'10'4402,"-3"-2"-2064,-12-8-2346,0 0-967,30 29 970,-21-22 643,27 16-756,-30-29 202,15-30 17,-12 20 123,8-17 499,-12 23-364,-2 4 2189,-1 7-2164,-1 22-306,-1-2 49,-2 23 1,-1 3-13,-1-13-50,0 5 1,-3-5 139,-2-20-49,0-4-4748,-34 3 798,25-8 3794,-26-2 0,39-4 0,-2-2 0</inkml:trace>
  <inkml:trace contextRef="#ctx0" brushRef="#br0" timeOffset="108763">24236 13399 6437,'5'6'92,"0"0"628,-5-6 503,0 0 2761,0-11-3314,0 9-56,0-9-21,0 11 1630,-1 8-1906,1 1 89,-1 11-110,0 3-77,-1 9-175,-5 24 1,0 6-65,4-25 1,0 1-1126,-2 9 1,0 5-1,1-7 1033,2 12-2209,0-12 2119,2-22 37,0-14-12,0-1 26,0-5 3,0-1 1923,-3-39-2139,1-23 311,1 11 0,1-10 0,0 6 120,0 8 0,1 0 1133,0-3 1,1-3 0,0 13-1184,-2 14-17,1 4 62,-2 23 131,1 14 20,-1 10-143,-1 9-34,0 5 0,-1 6-37,1-1 0,0 1-30,0-8 0,0 2 0,1 0-3950,1 15 1,1-6-1509,0 2 5489,4-8 0,-4-40 0,1-1 0</inkml:trace>
  <inkml:trace contextRef="#ctx0" brushRef="#br0" timeOffset="109099">24194 14690 136,'11'3'4899,"-2"-1"-1988,-9-2-388,0 0-1655,-2 59-868,0-23-758,-1 17 1,1 3 651,0-3-318,1-12 1,0 7 0,0-9 93,1 6 398,0 0 1,0-10-1114,0-31 665,4-35 1,-4 23 0,4-24 0</inkml:trace>
  <inkml:trace contextRef="#ctx0" brushRef="#br0" timeOffset="109650">25696 13250 11916,'-21'2'1586,"4"-1"-1390,17-1 487,0 0-297,53 22-521,-24-16 1,4-1-2104,24 9 1,2 0 2200,-17-9 1,0 0-219,-1 8 0,2 5 0,-9-2 543,1 9 42,-10 8 1,-15 5 327,-40-4 0,-23 0 0,5-2-618,14-4 1,0 1-74,-17 6 1,-7 4-1,25-3-706,43 17 644,-11-18-34,25-13 0,6-7-92,-3-15 1661,26-13-4100,-24-12 3237,-16-28 0,-6 24 0,-23-7 0</inkml:trace>
  <inkml:trace contextRef="#ctx0" brushRef="#br0" timeOffset="109786">25760 13631 543,'-12'-5'6861,"3"1"-2935,9 4-3624,0 0-2912,92 15 1876,-53-13-209,0 1 0,8 1 0,-8-3 31,-3-8 912,19-6 0,-36 7 0,3-1 0</inkml:trace>
  <inkml:trace contextRef="#ctx0" brushRef="#br0" timeOffset="110697">27305 13293 9527,'3'2'3262,"-1"1"-849,-2-3-840,-67 70-1359,50-43 0,1 4-270,-7 12 0,-3 7 0,9-6-24,13-11 1,8-4 3,8 5 0,6-8 6,14-18 396,9-26 1,1-10-214,-21 7 1,-2-2-53,17-8 1,-7-3-1694,-24-7 0,-8 3 1344,-5 11-662,-5-2 1,-3 4 429,-2 13 520,-13 4 0,0 1 0,11 3 0,-25 0 0</inkml:trace>
  <inkml:trace contextRef="#ctx0" brushRef="#br0" timeOffset="112901">26649 13272 10513,'6'5'2013,"-19"26"1,-10 8-1996,11-11 1,-2 0-19,-12 18 0,-1 4 1,6 2 0,2-2-158,4-12 1,1-2 12,0 3-1,0-2-830,-7 14 225,15-38-4441,5-30 5017,5 0 110,3-11 0,1-2 164,4-5 758,5-10 1,1-1 1109,0-1-2372,-4 12 0,-1 4 1068,-5 12 134,-6 15 645,15 61-1659,4-8 34,2 0 0,3 0 325,7-2 162,0-13 566,-20-30-1181,0-42 1,-4-13 113,3 11 102,-3 2 1,1-7 0,-1 3-92,-3 6 1,-1 3-338,4-21-21,-5 4 180,-7 34-1451,1 10 966,-1 0 0,2 5 0,0 0 0</inkml:trace>
  <inkml:trace contextRef="#ctx0" brushRef="#br0" timeOffset="113170">27093 13166 11370,'1'5'4534,"-41"34"-4358,22-18 1,-1 6-1301,-1 10 1,-4 13 0,-1 4 0,2-1 0,3-8 1016,-3 8 1,3 1-20,1 1 0,-2 9 0,4-2 0,11-12 7,15-14 1,6-6-3526,19 18 1446,7-8 2295,10-42 0,-35 0 1,6-6-1</inkml:trace>
  <inkml:trace contextRef="#ctx0" brushRef="#br0" timeOffset="113601">27474 13758 10877,'1'-7'3590,"-1"2"-2794,0 5 674,0 0-1470,-11 34-37,2-16 37,-22 17 0,-3 1 0,16-19 0,-8 0 0,0 0 0</inkml:trace>
  <inkml:trace contextRef="#ctx0" brushRef="#br0" timeOffset="113950">27919 13123 11826,'10'3'2815,"-1"-1"-2599,-9-2 1116,0 0-5160,-11 30 3926,-5 15 0,-2 8-164,2-2 0,0 1 171,2-10 1,0 2 0,1-3-553,1 9 1,3-5-52,0 2 498,3-13 0,1-3 0,1-10 0,0 3 0</inkml:trace>
  <inkml:trace contextRef="#ctx0" brushRef="#br0" timeOffset="114248">28215 13123 16206,'32'34'674,"-1"-1"1,1 0 0,-4 9 0,-4 3-1795,-6-7 0,0 4 1,-8-3 1162,-6 3 0,-14 2-61,-9-7 0,-10 7 0,-7 0 0,0-1 1,4-7-585,-1-1 0,0-6 0,-2 4-335,-1 3 0,-3 6 0,-2 1 0,1-5 0,4-9-1681,-9-7 0,3-7 2424,6-2 0,4-2 0,1-1 0,-1 1 1</inkml:trace>
  <inkml:trace contextRef="#ctx0" brushRef="#br0" timeOffset="115100">27665 14330 15501,'47'-6'305,"1"1"1,-1-1 0,11 0 0,-6 0-6355,-1 2 5581,-33 2 1755,-29 2-1287,-7 1 891,-18 1-891,4 1 3,-3 1 54,4 1 1,-2 1 163,-18 5-168,-1 1-44,26-4 607,57-5-555,-7-1 3238,35 0-3262,-16-4 263,5 0-234,-6-1 0,1 1 74,-11 0 0,-1 1 8,4-1 1,-4 1 562,-7 0-414,-60 1 0,-18 0-297,17 2-26,-16-2 1,3 2-70,30 2-874,8 0 238,12-2 351,2 0-270,10-2-198,39-12 0,-34 9 0,29-8 0</inkml:trace>
  <inkml:trace contextRef="#ctx0" brushRef="#br0" timeOffset="119469">22373 15515 10866,'2'6'2176,"-1"-1"-1571,-1-5 697,0 88-1292,4-43 0,0 3-374,-2-8 0,-1 3 0,2-1 365,5 17 1,2-7-2842,-2-10 2932,-1-11 0,-1-3-19,-2-7 168,0 4 414,-5-22-1257,-2-18-14,6-19 1041,2-1-747,15-15 286,-1 28 251,25-5-63,-20 20-2124,20 14 2051,-24 7-35,12 24 74,-21-9 0,-1 0 156,4 13 73,-10 10 129,-22-30-230,-12-1-246,-2-2-927,-2-9 1,-1-4-2230,-1-2 373,-15-2 2783,35-10 0,12 4 0,2-2 0</inkml:trace>
  <inkml:trace contextRef="#ctx0" brushRef="#br0" timeOffset="119638">22775 16066 8052,'5'11'5682,"-1"-2"-5035,-4-9-73,0 0 624,12 61-1792,-9-17 310,3-7 0,0-1-623,-5-4-625,0-25 684,2-3 0,-1-2 0,1-1 0</inkml:trace>
  <inkml:trace contextRef="#ctx0" brushRef="#br0" timeOffset="119835">23156 15960 13072,'12'8'813,"-2"-2"-868,16-15 1,7-7-3116,22-3 2071,-16 3 0,1 0 1099,15 1 0,-42 12 0,0 1 0</inkml:trace>
  <inkml:trace contextRef="#ctx0" brushRef="#br0" timeOffset="119985">23283 16129 13474,'-1'7'1598,"1"-1"-1847,0-6-2384,0 0 1782,101-37 1,-76 28 0,25-9 0,1-1 0</inkml:trace>
  <inkml:trace contextRef="#ctx0" brushRef="#br0" timeOffset="120338">23813 15833 12227,'6'2'2274,"0"0"-2058,-6-2 710,2 64-987,5-17-25,-3-4 1,0 1-44,3-13 0,1-2 199,6 22-8,-4-16 25,-2-4 383,-11-41-319,1 0 255,-1-33 79,4 4-261,3-10-14,4 8-123,3 12-230,8-4 0,4-1-582,6-6 10,-6 8 1,0 3-34,-1 10-408,-8 10-533,-2 3 914,6 5 1,-10 0 0,3 2 0</inkml:trace>
  <inkml:trace contextRef="#ctx0" brushRef="#br0" timeOffset="120469">24321 16108 15839,'1'13'-658,"2"4"0,-7-28 1</inkml:trace>
  <inkml:trace contextRef="#ctx0" brushRef="#br0" timeOffset="122687">25739 15367 9256,'5'3'2159,"-1"0"543,-4-3-2262,1 12 347,4 15-4764,1 8 4097,-1-1 1,0 2 816,2 15-909,1 6 0,-1 1-603,1 0 575,-2-13 0,0-3 3,0-5-6,-2-7 0,-1 0-33,1-1 0,1 15 3105,-3-39-2865,0-12-506,-1-18 215,1 1 87,-1-13 3,1 12-3,3 2-76,22-24 68,-2 20 5,10-11 867,-10 29-827,-8 7-885,24 25 778,-19-6-227,1 7 0,-3 4 235,-7 4-5,-1 11 67,-8-14 1162,-23 22-1224,-6-25-240,-12 11-1095,-6-31 1397,13-14 0,7 6 0,9-8 0</inkml:trace>
  <inkml:trace contextRef="#ctx0" brushRef="#br0" timeOffset="122987">26268 15981 13316,'7'0'2568,"-1"1"-1554,-20 28-757,7-14-741,-11 36-213,21-34 218,1 6-1159,18-17-941,28-26 3060,-15 1 236,12-13 33,-35 11-46,-9 8 4,-2 1 689,-13-6-1565,0 7-126,-7-4-168,5 10-226,3 3 688,-15 2 0,16 0 0,-10 2 0</inkml:trace>
  <inkml:trace contextRef="#ctx0" brushRef="#br0" timeOffset="123452">26607 15790 16971,'39'-7'-280,"1"-1"0,0 0 0,3 0 0,-3 1-255,-2 0 0,-5 1-280,-9 2-4816,2 2 5631,-29 9 0,5-5 0,-12 6 0</inkml:trace>
  <inkml:trace contextRef="#ctx0" brushRef="#br0" timeOffset="123618">26712 15981 7053,'-2'-7'4582,"0"2"-2030,2 5-2678,0 0-2301,73-11 1671,-41 4-705,19-2 1,-1-2 245,-22 0 1215,11-7 0,-26 12 0,0-1 0</inkml:trace>
  <inkml:trace contextRef="#ctx0" brushRef="#br0" timeOffset="124070">27326 15812 11412,'1'3'4696,"0"-1"-2825,-1-2-2079,-21 40-18,16-22-21,-12 32 1,23-34-477,30 9 485,-4-15 194,15 3-935,-15-19 1007,-10-5-3018,-2-2 3335,4-17-194,-12 11 50,1-10 18,-11 12-85,-5 6-170,-6-2-1137,-25 6-4358,-12 8 5531,-8 5 0,19 3 0,18-2 0</inkml:trace>
  <inkml:trace contextRef="#ctx0" brushRef="#br0" timeOffset="125744">26458 14457 5884,'-7'-2'0,"1"0"0,6 2 0</inkml:trace>
  <inkml:trace contextRef="#ctx0" brushRef="#br0" timeOffset="127657">23622 10499 11446,'3'9'2198,"-1"-2"-1417,-2-7 1739,0 0-2248,47-9-272,-15 7-133,18-3 0,3 0-87,-22 4 0,0 1-924,10-1 1,5 1 0,-3-1-2140,-1-1 0,-3 0 3061,4 0 1,-3-1-1,-4-1 1,-34 2 0</inkml:trace>
  <inkml:trace contextRef="#ctx0" brushRef="#br0" timeOffset="128386">24236 10456 6509,'4'6'4788,"-1"-1"-2345,-3-5-904,0 0-721,2 0-412,-1 1 823,3-1-1010,-3 0-12,1 0-25,0 0-17,1 0-11,2 0-3294,9 0 3333,29-1-986,-4 0 1,3 0 757,-5 0 0,1 0-86,22-1 1,-1 0-27,-27 0 0,0 1-662,12-1 1,7 0 0,-7-1-854,-9 2 0,-2 0 185,15-1 0,-4 0 1477,-17 2 0,-21 0 0,-1 0 0</inkml:trace>
  <inkml:trace contextRef="#ctx0" brushRef="#br0" timeOffset="130288">29274 13039 12599,'-1'6'616,"0"-2"-6007,1-4 7273,-9 131-1758,7-94 0,-1 3-107,1 1 0,0 9 1,-1 3-1,1-1 1,0-7 18,0-3 1,1-4-1,1 4 19,1 8 1,1 7-1,1 0 1,-1-6-54,1-7 1,1-5 0,0 6 7,2 0 1,1 6 0,1 3-1,0-1 1,0-3-27,-1 3 0,0-2 0,1 0 0,-1-1-383,1 2 1,0 0-1,0-1 1,-1-2 365,1 9 0,-1-2 1,-2-7-26,-1-11 1,-1-2-136,0 7 1,0 3 0,-1-5 415,-1-7 0,1-1-474,-1 26 1,0-7-108,-2-28 372,-2 2-692,0-18 3501,0-2-2523,0-5 3389,1-1-3096,0 0 1012,1 0-1384,6 0 0,-1-1-212,5-1-514,35-12 653,-9 4 91,15-2 1,5 0-790,-18 5 1,3 2 610,12-2 1,7 1 0,-4 0-1422,2 1 1,4 0 1248,-9 1 1,8-1 0,4 1 0,-2 0 0,-6 0-378,1 0 1,-6 0-1,7 0 314,-8 1 1,6-1-1,4-1 1,-1 1-1,-3 0 1,-6 0-18,6 0 1,-6-1-1,4 1-287,-5-1 0,5 0 1,1-1-1,-2 1 0,-6 0-503,1 0 1,-5 0 0,3 0 980,8-3 0,4-1 0,-1 1 0,-10 1 0,-11 1 0,-2 1 0,11-4 0,1 1 0</inkml:trace>
  <inkml:trace contextRef="#ctx0" brushRef="#br0" timeOffset="131257">28448 15430 6061,'-11'-5'2047,"2"1"-1291,9 4 557,0 0-1220,4-1-49,-2 1 38,3-1 1164,-2 1-910,-1-1 252,3 1-353,0 0 101,8-1-3667,-1 1 3231,40-8-2513,-5 0 2531,-15 2 1,3 0-51,3-2 1,-2 0 5,14-2-303,4-2 1,6-2 241,-5 2 1,0-1 943,0 1 0,1 0-682,-14 3 1,0 0 0,-5 2-241,17-2-1543,0 0 0,1 1 1708,-19 3 0,-2 0 0,2 0 0,-3 0 0,2 0 0</inkml:trace>
  <inkml:trace contextRef="#ctx0" brushRef="#br0" timeOffset="131886">29379 15134 6061,'-3'-3'1983,"0"1"3306,3 2-4602,1 4-77,0 5-288,0 5 113,1 13 1,0 7-224,0 2 1,0 2-598,0 3 0,1 1 467,0 0 1,-1-4-3030,2 9 3053,1 8 1,-1 6-100,-1-7 0,0 0-178,0-12 1,0 0 0,0-1 192,0 15 1,0-7-1959,0-3 1831,1-3 0,1 0-55,0-2 10,-1-6 0,1-1 10,0-6 1748,1 3-1893,-2-14-1538,1 1 549,-3-10 157,1-2 1865,-10-25 1,5 12 0,-6-11-1</inkml:trace>
  <inkml:trace contextRef="#ctx0" brushRef="#br0" timeOffset="134288">30501 13801 8718,'5'12'1997,"-2"-2"-1770,-3-10 1307,0 0-1408,-20 27 36,5-7-61,-14 17 232,7-8 354,-14 18-500,16-19 1,-1 0-148,0 0 1,1 0 32,-13 19 67,10-11 0,1-2-50,-3 3-1,-2 3 1,1-1-28,6-14 83,-12 17-42,12-16 1,-1 2-98,0 0 0,-1 1-2,1 0 0,1-2-1,-9 13 5,14-17-1647,-1 4 1,0 1 1638,-2 3-1108,1 2 1,0-1 1118,5-6-11,-3 6 31,-1-3 0,0-1-23,-1 1 14,-3 3 1,1-2-17,5-10-4,-3 4 43,4-7 8,-15 23-19,13-18 1104,-3 5 1,0 0-1100,2-2-37,-1 0 1,-1 1-3,0 1 10,-1-1 0,-1 1-7,-4 5-1130,1-1 0,0 1 1127,-3 2-3,-7 10 3,18-27 61,1 0-55,0 1 2271,-1 0-2241,-20 24-33,16-18 22,-5 5 0,0 1-25,8-8 3392,-10 13-3378,-4 7-14,12-18 6,-13 17 5,18-24-3,-1 0-2,0 0 2,1-1 99,-12 19-107,3 0-2,1-3 1,1 1-5,-5 8-2,-4 9-71,7-11 1,-1 0-47,6-7 1,-1 0 9,-7 14 0,-1 2-336,1 1 1,3-3-147,8-15 1,2-1 342,-3 4 1,2-2-352,3-3-2005,8-19 2154,3-7-309,6-7 373,1-4-100,5-9-49,-2 1-307,16-28 0,-16 26 0,9-16 0</inkml:trace>
  <inkml:trace contextRef="#ctx0" brushRef="#br0" timeOffset="134972">30565 13928 9304,'-26'-11'3614,"-18"23"-3233,19 11-188,4-4 1,-4 5 210,-12 15 0,-6 8 1,4-2-1240,3-5 1,-2 5 887,7-9 0,-5 8 0,-4 4 1,0 1-1,3-3 0,5-6-33,-2 2 1,6-5 0,-6 9-13,8-11 1,-5 5 0,-2 5-1,-2 3 1,-1 0 0,1 0 0,1-2-1,3-4 1,5-6 17,-4 5 0,5-6 0,0 0 0,-4 5-21,1-1 1,-3 5-1,-3 4 1,-2 2 0,1-1-1,1-1 1,4-5 0,3-5-39,-6 10 0,5-8 1,-2 5-120,0-3 0,-2 6 0,-1 0 0,1-2 1,5-5 97,1-3 1,3-5 0,-1 1-4,-8 11 0,-2 1 0,6-9-77,-2-3 19,-7 3 34,16-19-452,-6 1 37,16-10-1864,1-14 1410,17-9 388,7-15 18,12-9 1,4-1 314,6-9-499,0 3 0,-1 0 604,-14 20 1,-1 2-137,2-2 0,1-2 260,14-16 0,-2 1 0,-1 3 0,-10 11 0,-1 1 0</inkml:trace>
  <inkml:trace contextRef="#ctx0" brushRef="#br0" timeOffset="135345">30628 13991 6509,'2'11'1711,"-22"13"1,-22 13-1,-12 6 1,-2 3 0,7-4-2745,11-5 1,3-1-1,-1 1 1,-1 1 0,-2 1 1042,-1-3 0,-3 2 1,-2 1-1,0 1 1,0-1-1,3 0 1,3-1-220,-3 5 0,3 0 0,2-1 0,2-2 1,3-2 208,-2 1 0,4-4 0,-4 7-56,5-5 1,-4 5 0,-2 4 0,-2 2-1,1 1 1,1-3 0,2-2-74,-2 4 0,2-3 0,1 0 1,-1 0-1,-1 3-70,3-6 1,-3 4 0,0 0 0,0 0 0,1 0 0,2-4 0,3-3 133,-1 3 0,3-4 0,2-2 0,-2-1-308,-8 9 0,0-2 1,5-6 160,6-8 1,1-1 516,-20 22 1,6-8-1653,24-31 1459,6-6-112,25-42 0,-13 27 0,16-28 0</inkml:trace>
  <inkml:trace contextRef="#ctx0" brushRef="#br0" timeOffset="135788">30374 14076 7668,'9'8'2464,"-2"-2"-2192,-7-6 229,0 0-2621,-56 52 2563,18-11-248,11-12 0,-6 6 0,-1 3 1,3-4-382,5-2 0,1-1 1,-1 2 256,0-1 0,-1 1 1,-1 3-1,-4 5-284,1 0 1,-4 7 0,-2 3 0,-1 2 0,0-1 0,3-3 0,3-6 187,-1 2 1,4-5-1,-1-1 1,-3 7 16,3-4 0,-5 5 1,-1 4-1,-3 2 0,2-1 1,1-2-1,4-6 0,5-7-371,-3 4 0,6-7 0,-2 1 390,-7 9 0,-1 3 1,2-5 553,3-2 1,-2 0-724,-3 6 0,-4 3 1,4-4 126,6-8 0,0-1-105,-5 7 1,-4 5 0,7-10-487,7-11-180,8-15 446,21-26 424,17-25 1,6-9-51,-2 6 1,5-7-269,-3 7 0,5-7 0,3-4 1,0 1-1,-4 5 70,-6 8 0,-1 3 0,0 0 0,3-4-103,3-3 0,4-5 1,3-3-1,-1 1 0,-1 2 1,-5 7 29,6-6 0,-4 5 0,1-1 24,1-1 1,2-2 0,0 1 0,-3 3 229,0 1 0,-3 3 0,-3 4 0,2-2 1,-4 4-1,10-11 0</inkml:trace>
  <inkml:trace contextRef="#ctx0" brushRef="#br0" timeOffset="135989">30396 14139 8637,'7'4'3430,"0"-1"-2758,-7-3 474,-31 42-771,-4 0-1555,0 1 1,-3 4 1330,1-6 0,-6 5 17,13-14 0,-4 5 0,-5 5 0,-1 1 0,1 0 0,1-2 0,4-4-95,-4 4 0,4-5 0,-1 1 0,-5 7 14,6-8 0,-5 6 0,-3 3 0,-2 2 0,0 1 0,0-2 0,3-1 0,3-5 1,6-5-564,-3 2 0,5-5 0,2-1 0,-3 2 476,-3 4 0,-3 1 0,0 2 0,0-1 0,2 1-394,-5 6 1,0 1 0,2-2 0,3-2-1165,5-5 1,2-2 0,-2 2 1144,0 0 1,-3 2 0,2-1 0,7-7-1537,-8 17 1642,29-38 0,1-6 0,4-3 0</inkml:trace>
  <inkml:trace contextRef="#ctx0" brushRef="#br0" timeOffset="136841">29464 15219 6182,'7'1'3074,"-2"0"-2679,-5-1-457,0 0 121,33-3 61,-23 6 270,24 4 1337,-42 18-377,-11-2-1025,-3 1 9,-5-12 427,-8-12-761,19-2-269,-14-15-61,27-2-311,23-31 542,-5 21 18,18-13 36,-12 26-56,0 2 76,-2 2 25,-1 4 179,7 6-41,-8 12-23,2 3-23,-10 19-2,-6-10 951,-25 33-755,11-33 251,-11-1 1,-3-3-238,6-14-107,-13 1 221,3-16-484,15 3-352,-5-25-99,26 4 250,10-2 1,3 1 214,6-3 80,1 9 0,1 7 99,-7 16 118,11 27-233,-21-4 127,-3 27 184,-18-22-109,-1-1 454,-33 0-524,20-17-19,-8-2 1,0-2-113,7-7-9,-13-1-465,17-23 87,12 9 185,-2-17-267,17 3 399,1 8-46,7-6-248,11 10 355,-11 9-154,20 13-140,-21 7-289,6 11 583,-1 28 0,-11-32 0,5 23 0</inkml:trace>
  <inkml:trace contextRef="#ctx0" brushRef="#br0" timeOffset="137823">29930 15409 5041,'8'4'3347,"-2"-1"-925,-6-3-1465,0 0-1116,-27 23 240,21-13 70,-17 24-204,27-23 863,4 3-1535,24-1 590,-15-7-209,28-1 228,-26-10 563,5-5 587,-3-21-756,-12 17 1610,1-15-1684,-14 22 20,-3 1-224,0 1-1629,-18-6 707,12 6-2477,-18-2 492,22 8 2907,-3 3 0,9-2 0,0 1 0</inkml:trace>
  <inkml:trace contextRef="#ctx0" brushRef="#br0" timeOffset="137973">30163 15600 14585,'4'7'25,"-1"-2"-3693,-3-5 3668,0 0 0,0 0 0</inkml:trace>
  <inkml:trace contextRef="#ctx0" brushRef="#br0" timeOffset="138293">30438 15557 13860,'-9'-8'2383,"2"1"-1919,7 7-497,0 0-443,-26 38-20,26-23 365,-11 28 237,24-37 62,5-2 232,-9-7-215,-2-2-17,2-3-2829,-1-15 2781,-4 12-327,-10-14-70,0 18 277,-35-8 0,29 11 0,-18-4 0</inkml:trace>
  <inkml:trace contextRef="#ctx0" brushRef="#br0" timeOffset="140942">23537 12912 9774,'-30'9'868,"-1"1"0,-18 4-93,2-5 0,-9 0 0,6-2-1608,11-3 1,0 0 1149,-3 0 1,-8 0 0,1 0 0,8-2-1419,0-4 1,4-1 1202,-11 0 0,-5-4 38,1-7 0,-3-5 0,4 1-644,7 2 0,0-1 504,-5-2 0,-5-4 0,6 0-3,6-4 0,6-1-324,8 5 0,2 0 327,-9-5 0,7-9-354,18-16 1,10-12 0,4 5 285,-1 11 1,6-2 26,3 6 1,2-7 0,4-3 0,1 2 0,1 9 27,4 5 1,2 6 0,2-1 212,-3 0 0,1-1 0,3-1 0,8-1-233,3 5 1,8-2-1,5-1 1,2 1 0,1 1-1,-4 2 1,-5 3 215,2-2 0,-5 4 0,1 1 0,9-1-170,-9 6 1,6-3 0,5 0 0,4-1 0,1 0-1,1 0 1,-2 3 0,-2 1 0,-6 3 0,-5 4-34,9 0 0,-8 5 1,0 3-1,12 2-43,-13 2 1,7 1 0,5 1 0,4 1 0,3 0 0,1 2 0,-1 0 0,-1 0 0,-5 1 0,-4 0 0,-7-1-185,8 3 0,-8-1 0,-4 2 0,3 1 0,6 2 189,-6-2 0,5 2 0,4 1 0,3 1 0,1 1 0,-1 0 0,-2 0 0,-4 1 0,-6-1 1,-7 0 165,17 10 1,-12 0 0,2 5-135,-7-4 1,3 3 0,0 2 0,-4 4 0,-7 2-271,-7 11 0,-7 5 1,-5 2-1,0-3 221,5 7 1,-2-2-1,-9 2-25,-7-5 1,-7 3 0,-4-2 0,-7-3 51,-7-7 0,-6-4 1,-3-1-1,1-3 163,-2 4 0,1-3 0,-3 0 15,3-3 0,-1 1 1,-3-1-1,-7-3 236,3-9 0,-7-2 0,-4-1 0,-1-2 0,0 0 0,3-2 0,6-1-273,-4 2 0,5-2 0,0-1 1,-7 1-33,4-3 1,-7 1-1,-4 1 1,-3-1 0,1 0-1,2-2 1,5-1-1,6-3-1,-13-1 1,9-4 0,-6 0-25,4 0 1,-3 1-1,-4-1 1,-1-2-1,-1 0-135,9-1 1,-1-2 0,-2 0 0,0-1-1,0 0 1,3 0 0,1 1 28,-4-1 1,2 1 0,2 0-1,-1 0 1,-2-1-4,-3-2 1,-3 0 0,-2 0-1,2-1 1,5 0 0,7 0-90,1-2 1,7 1-1,1-2-32,0 0 0,0 0 0,1-1-400,-15-6 1,2-3-64,5 2 0,-1-6 657,5-7 0,-1-7 0,5 5 0,10 13 0,2 0 0,-11-19 0,1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4:47:04.307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15092 10329 943,'-13'-4'2215,"3"0"-2645,-2-14 713,9 4-105,-8-10-24,11 9 1004,0 6-268,1-20-244,-1 13-503,1-13 1929,-1 18-1963,0 1 2626,0-13-2735,1 11 145,2-11-201,0 17 1323,6-5-1163,11-6 132,-3 4-241,5-4-60,-9 9 60,-4 3-46,17-8 88,-11 5 80,21-8-35,-16 9 46,16-3-74,-17 5 46,7 0-27,-16 3-3,2 1 12,-4 1 137,9 3-186,-7 0-24,12 8-9,-14-5-37,3 6-19,1 5 59,-5-7-11,3 8 16,-8-9-14,0 0 12,-1 0 33,-1 1-30,-1 15 156,-5-6-104,1 6-8,-5-12 118,-16 6-193,4-3-14,-8 5 36,11-8 117,-4 3-55,10-9 125,-20 8-131,20-12 6,-9 0 394,-10-3-349,13-1 24,-25-4-131,28 1-143,-6-2-2848,-2-10 1519,13 8-6479,-11-14 7951,18 12 0,1 2 0,2 3 0</inkml:trace>
  <inkml:trace contextRef="#ctx0" brushRef="#br0" timeOffset="612">15430 9588 10200,'-3'-6'2259,"0"1"-2701,3 5 436,0 0-103,44-9 109,-29 5 154,35-13-73,-42 8 101,1-8 571,-4-8-853,-10 7 18,0-1 236,-39 23-61,23 3 60,-7 6 0,1 3 37,6 6 143,-2 23-279,15-22 133,12 9-184,3-21-3,6 1-107,-2-5-1870,33 1-1573,-7-11 1643,9 2 1907,-15-11 0,-25 8 0,1-1 0</inkml:trace>
  <inkml:trace contextRef="#ctx0" brushRef="#br0" timeOffset="996">15896 9462 10771,'4'6'3349,"-2"-1"-3153,-2-5-53,-36-3-9,20 6-85,-16 3 0,0 3-57,14 2-98,-11 11-57,22-11-97,3-1-126,2 1-760,16 14 1017,-7-13 17,15 16 109,-14-21 6,2 3 518,-6 6-286,-4-8 79,-8 10-196,-3-12-82,-6 2-1773,-18 0 346,19-5 1391,-17-5 0,29 1 0,0-6 0</inkml:trace>
  <inkml:trace contextRef="#ctx0" brushRef="#br0" timeOffset="1251">16108 9335 11818,'2'3'1168,"0"1"56,-2-4-793,-20 58-350,10-27-288,-5 14 0,-1 4-121,1 4-2665,4-10 1,1-1 1903,0 2-5817,0 9 6906,10-47 0,0-1 0,0-5 0</inkml:trace>
  <inkml:trace contextRef="#ctx0" brushRef="#br0" timeOffset="1430">15960 9567 11868,'0'7'2986,"0"-2"-5003,49-11-816,-19 4 1982,9-2 1,-2 0 0,-14 3-1,0-1 1</inkml:trace>
  <inkml:trace contextRef="#ctx0" brushRef="#br0" timeOffset="1572">16256 9567 9360,'8'8'2766,"-2"-1"-1032,-30 32-1734,14-23-179,-18 29-906,19-29 52,4-6-532,-1 3-762,4-7 1479,0-3 0,2-1 0,-1-2 0</inkml:trace>
  <inkml:trace contextRef="#ctx0" brushRef="#br0" timeOffset="1730">16235 9462 10586,'8'-5'792,"-1"2"-800,-7 3-688,0 0 1,0 0 0</inkml:trace>
  <inkml:trace contextRef="#ctx0" brushRef="#br0" timeOffset="2230">16383 9652 9043,'-20'30'4856,"8"-15"-4693,-5 23-102,11-27-425,3-3 364,3-4 171,6-5-171,1-5 60,14-14 0,2-2-68,-2 1 13,6-4 1,0 1 28,-7 11 111,5-3-413,5 9 195,-17 6 50,7 6-10,-19 5 50,0 5-225,-13 19 110,7-17-219,-9 17 216,11-28 124,4-4-23,3-6-6,11-12-148,4-5 600,26-13-3,-17 18-337,7 1 149,-34 52-398,-4-18-759,-6 29 115,3-33-420,0 3-257,4-7 1464,3-1 0,-1-5 0,1-1 0</inkml:trace>
  <inkml:trace contextRef="#ctx0" brushRef="#br0" timeOffset="2582">16976 9673 9718,'1'4'4819,"-1"-2"-4435,0-2-415,-17-12-58,-17 31-26,5-22-476,-5 32 238,29-21 3,1 0-1235,10-3 1050,-1-3 62,6-3-219,5-6 555,-4-1 137,5-2 1478,-2 1-1116,-8 4 273,2 7-327,-9 4-19,0 8-583,-6 30-294,4-23-1241,-3 26 608,7-36-640,2 0 1013,5-6 0,-5-4 0,2 0 0</inkml:trace>
  <inkml:trace contextRef="#ctx0" brushRef="#br0" timeOffset="2780">17335 9504 10718,'-3'0'2223,"0"0"-1410,3 0-77,-25 33-269,8 1 1,-1 3-485,0-8 0,0 2-672,-1 13 0,4-4 106,9-15 16,0 3 567,0-5 0,3-13 0,-1 3 0</inkml:trace>
  <inkml:trace contextRef="#ctx0" brushRef="#br0" timeOffset="3130">17145 9673 6897,'-4'-6'2562,"0"1"-276,4 5-842,0 0-1329,24 46-300,-10-32-246,13 13 0,5-3 431,11-20-446,1-7 1,-1-2 193,4-4 464,-15-4 0,-5-1-212,-14-1 235,0-4 1190,-26 0-1201,-15 24 779,-3-6-1021,5 22 0,3 4-80,9-5-549,-6 23 187,25-31-290,4 2-476,4-6 1226,39 1 0,-34-4 0,26 0 0</inkml:trace>
  <inkml:trace contextRef="#ctx0" brushRef="#br0" timeOffset="3498">17738 9737 11040,'-5'0'4469,"-38"5"-4354,25 1-62,-32 7 9,34-1 10,2 2-27,3 2-277,0 21-177,11-15 339,0 9-73,11-23-1374,35-32 1236,-21 9-3,6-8 0,-1-2 4,-6-1-40,5-11 653,-11 9 1,-2 0-29,-1 4 455,4-17-508,-24 42 16,-7 6 299,-9 18 0,0 4-525,2-1-73,-3 7 1,4-1-158,14-12-98,3 4-1963,40 1 925,-15-15 1324,19-5 0,0-3 0,-19-5 0,19-6 0</inkml:trace>
  <inkml:trace contextRef="#ctx0" brushRef="#br0" timeOffset="4029">18542 9758 10194,'-4'-10'2744,"1"3"-705,3 7-1933,0 0 57,-39 58-172,20-16-268,0-7 0,-3 6 0,5-5-65,0 10-146,6-14 1,1-4-190,6-16-65,-1 0-1745,10-24 2487,1 1 849,19-36 24,0 9-179,4-2 1,1 0-594,4-1 57,0 7 0,-2 5-77,-8 14 54,11-2 490,-11 17-482,-12 4 478,2 17-531,-17-6-62,-12 11 0,-3 1-305,1-7-2300,-25 22 886,33-33 1691,-2 1 0,9-8 0,1 0 0</inkml:trace>
  <inkml:trace contextRef="#ctx0" brushRef="#br0" timeOffset="4300">18796 9821 3183,'9'9'1084,"-2"-2"1943,-7-7-3170,0 0 1243,-7 30-1248,5-14 1155,-5 16-606,10-28 2570,0-9-2781,5-5 516,20-19-616,-10 12-90,16-14-138,-6 10-24,-6 5-180,7-5-2500,7-3 1719,-20 13 1123,9-5 0,-23 16 0,-2 1 0</inkml:trace>
  <inkml:trace contextRef="#ctx0" brushRef="#br0" timeOffset="4681">19029 9843 9651,'5'10'4550,"-1"-2"-3539,-4-8-361,0 0-412,39 1-370,-23-3 6,33-1 73,-38-2 47,-2-1 306,-13-5-294,-2 6 47,-24-4-45,10 8-82,-12 7 0,-2 4-5,9-1-55,-24 13-96,36-11-27,3-1-20,3 0-1076,1 9 1281,5-10 72,2 5-40,2-14-69,0 1-1684,2-5 1049,-3 3-1040,2-5 160,-3 4 1624,1-2 0,-1 2 0,1-1 0</inkml:trace>
  <inkml:trace contextRef="#ctx0" brushRef="#br0" timeOffset="5048">18902 9948 8209,'-12'-6'2142,"3"1"182,9 5-1007,0 0-940,6 17-245,12-4-294,-2 8-530,21-11 386,-20-8-83,9 0-3055,0-5 1565,-13 0 1879,11-5 0,-19 5 0,-1-1 0</inkml:trace>
  <inkml:trace contextRef="#ctx0" brushRef="#br0" timeOffset="5600">19368 9948 7845,'5'1'1904,"-1"0"-152,-4-1-957,-60 4-789,40 1 130,-16 0 1,3 3-190,24 2-40,0 3-637,14 6 693,0-10 86,21 5-86,-8-17-7,14-13 1,3-5-273,4-12-47,-9 7 0,0 0 181,1-11-17,-9 9 843,-3-5 0,-3-1 712,-4 5-1051,5-22 476,-39 69 0,-9 13-576,4-2-194,4 1 0,-4 7 0,6-3-534,1 20-861,8-11 1,3-1 215,8-3 1168,15-1 0,-8-33 0,6-1 0</inkml:trace>
  <inkml:trace contextRef="#ctx0" brushRef="#br0" timeOffset="5782">19579 9991 11222,'-5'-9'2173,"2"2"-1299,3 7-832,-26 52-2445,18-26 1616,-6 4 0,1-2-276,12-12 0,1-13 0,0-1 1</inkml:trace>
  <inkml:trace contextRef="#ctx0" brushRef="#br0" timeOffset="5949">19622 9821 4195,'6'10'3372,"0"-2"-683,-6-8-3296,0 0-1897,19 15 964,-9-7-395,15 12 2125,-8-8 0,-9-6 0,3 1 0</inkml:trace>
  <inkml:trace contextRef="#ctx0" brushRef="#br0" timeOffset="6147">19770 9969 9211,'-52'11'4674,"28"-7"-4428,-7 13 1,3 3-48,13-2-48,-2 6 232,12 13-385,6-19-183,10 18-101,2-26 160,7 0-4035,34-4 2400,-26-5 1761,4-3 0,-4-2 0,-16-1 0,1-3 0</inkml:trace>
  <inkml:trace contextRef="#ctx0" brushRef="#br0" timeOffset="6482">20003 9906 12190,'7'8'3347,"-33"40"-3313,10-25-254,-15 26 0,0 3-200,13-16-258,1 1 0,1-3-562,9-19-4763,-2 2 6003,5-13 0,1-1 0,1-3 0</inkml:trace>
  <inkml:trace contextRef="#ctx0" brushRef="#br0" timeOffset="6832">19854 10054 6966,'-7'-4'1961,"1"2"1010,6 2-1949,0 0-1694,62 52 459,-36-36 58,17 14 1,0-4-252,-17-22 50,4-10 1,-1-3 517,-9 0 18,16-17-116,-36 16 579,-4-1 4,-34 7 996,17 6-1394,-33 10-95,34 2-39,-4 6-101,3 28-344,11-24-774,6 29 569,12-36-585,9 2 387,21-3 0,-23-9 0,14 1 1</inkml:trace>
  <inkml:trace contextRef="#ctx0" brushRef="#br0" timeOffset="7220">20383 10245 10690,'-13'-5'3968,"-32"7"-3307,19 13-589,-20 1-63,21 7-527,4 21 215,12-22-119,3 21 332,12-34 37,6-1 14,30-25 128,-19 4-123,9-13 1,0-3-73,-8-2-16,6-16 0,-2-1 313,-11 15 41,2-1 0,-8 8 138,-13 24 786,-28 39-1033,16-14-58,-17 28-62,27-27-254,3 0 92,6 0-389,22 9 1,7 0-189,2-1-571,11 3 1,1-5-862,-9-17 2168,-8-7 0,-1-1 0,-9-2 0,5-2 0</inkml:trace>
  <inkml:trace contextRef="#ctx0" brushRef="#br0" timeOffset="7784">18076 9843 9418,'18'20'2638,"-3"-3"-299,-15-17-1751,0 0 1414,24 13-1302,-12-3-560,15 7-87,-21-8-269,-7 10 51,-5-7-513,-16 17 9,0-16-708,-13 4 1377,-21 0 0,32-9 0,-17 2 0</inkml:trace>
  <inkml:trace contextRef="#ctx0" brushRef="#br0" timeOffset="11900">14457 12065 11846,'4'5'4072,"-1"0"-3966,-3-5 124,61-6-286,-32 5 21,9-2 0,2 0-738,9 3 345,-21-1-1659,18 1 74,-35 0 1047,0 0 966,-28 4 0,12-3 0,-12 3 0</inkml:trace>
  <inkml:trace contextRef="#ctx0" brushRef="#br0" timeOffset="12085">14415 12192 11507,'0'9'3963,"0"-3"-3333,0-6 378,0 0-913,62 2-103,-30-2-603,16 1 1,1-1 84,-13-1 101,8-1 425,1-5 0,-27 5 0,12-5 0</inkml:trace>
  <inkml:trace contextRef="#ctx0" brushRef="#br0" timeOffset="16934">24024 6181 8892,'9'6'1058,"-3"-1"-1004,-6-5 920,0 0-257,12 3-479,-6 1-3224,12 7 3095,-10-2 252,5 13-198,-6-5 164,2 8 16,-4-2-19,-1 5-119,-1 4 236,-1 5 1,0 12 0,1 6-1,-1-4-333,1-6 1,0 0 0,0 1-1,0 1-267,-1 0 0,1 2 0,-1 1 0,1 1 0,0-1 170,0 3 0,2 1 1,-1 1-1,0-3 0,-1-4 297,1 7 1,-1-5 0,1 2-297,-1-6 1,0 2-1,0 0 1,1-1 4,-1 13 1,0-1 0,0-5-1143,0-4 1,-1 0 1136,0-10 0,1 2 1,-2 5 19,1 3 0,-1 7 1,0 2-1,1-2 1,-1-7-333,0-5 1,-1-6 0,1 7 285,0 8 0,0 10 0,0 2 0,0-4 0,-1-14 1,0-8 0,-1-2 34,0 7 0,1 7 0,-1 1 0,0-9-3,0-3 1,0 0-30,1 3 0,0 9 0,0-1 0,0-11-54,3 13 161,0-10 0,2 7 0,-1-9-96,1 5 1051,0-3 0,0-4-1053,-2-14-4,-2-9 909,1 6-1063,-1-17 1004,-1 2-5893,0-8 3681,-3-9 35,1 4 1333,-4-7 0,4 9 0,-1 0 0</inkml:trace>
  <inkml:trace contextRef="#ctx0" brushRef="#br0" timeOffset="17701">24194 9589 8682,'4'1'2940,"-1"0"-1560,-3-1-648,17 0-371,-9 1 524,28 0-241,6-2 0,2 0-650,11 0-45,-10 0 1,7 0 0,-6-1-3,10 1-18,-14 1 0,10-2 1,0 1-1,-7 0-691,-6 0 0,-1-1 760,10 1 0,7-1 1,-7-1-2,-9 0 0,-5 0 0,21-1-507,-2 0 0,1 0 469,-18 2 0,-1 0 41,6 0 0,2 0 22,1 0 1,4 0 65,-3 0 1,4 0 0,-4 1-51,4-1 0,0 0-294,-4 0 1,2 0 0,-8 1 255,0 0 0,-1-1 34,-1 0 630,19 0 0,7 0-661,-19 1 0,4-1 20,0-1 1,8 1 0,0-1 0,-8 1-22,-1 0 1,-3-1 432,15-1 1,-3 0-296,-7 0-59,-10 1 59,5 1 0,2 0 0,4 0-731,2 1 0,0 0 703,4 0-94,-6 1 0,2 0 370,-22 0 1,3 0-389,13 0 1,12 0 0,0 0 0,-8 0-147,-5 0 1,-1 0 190,6 0 1,7 0-1,0 1 1,-11-1-7,-15 0 0,0 1 89,16 1 0,11 1 0,2 1 1,-5-1-157,-7-1 0,-4 0 0,3 1 404,2 0 0,3 0 1,1 0-1,-2-1-452,8-1 1,-2-1-1,-10 0 6,5-3-308,4 0 1,-6-1 237,-29-1-2935,16-7 3075,-36 1 0,14 1 0,-26 3 0</inkml:trace>
  <inkml:trace contextRef="#ctx0" brushRef="#br0" timeOffset="18187">25210 8276 12714,'2'5'1191,"-1"-2"-4544,-1-3 3353,13 10 0,-10-7 0,10 7 0</inkml:trace>
  <inkml:trace contextRef="#ctx0" brushRef="#br0" timeOffset="18400">24829 8763 11021,'3'0'2588,"0"0"-3877,-3 0-5156,12 8 6490,-9-7 0,8 7 0,-11-10 0</inkml:trace>
  <inkml:trace contextRef="#ctx0" brushRef="#br0" timeOffset="18651">25421 9038 11807,'11'1'2341,"-2"-1"-1400,-9 0-2097,0 0 688,24 10-3537,-13-7 3011,15 6 994,-21-13 0,-5 2 0,0-2 0</inkml:trace>
  <inkml:trace contextRef="#ctx0" brushRef="#br0" timeOffset="18886">25527 8615 12059,'7'8'2050,"-2"-2"-1736,-5-6-3140,0 0 267,12-6 249,-7 2 2310,9-8 0,-12 9 0,-1-2 0</inkml:trace>
  <inkml:trace contextRef="#ctx0" brushRef="#br0" timeOffset="19085">25718 8276 11084,'2'4'-3508,"-1"-1"2938,-1-3 1,0 0 0</inkml:trace>
  <inkml:trace contextRef="#ctx0" brushRef="#br0" timeOffset="19340">26035 8446 10869,'6'20'1607,"-1"-4"-2089,-5-16-1363,8 7-6,-3-6 236,6 5 1615,-8-8 0,-2 0 0,-1 1 0</inkml:trace>
  <inkml:trace contextRef="#ctx0" brushRef="#br0" timeOffset="19587">26247 8742 12588,'6'2'886,"0"-1"-2640,-6-1-1505,0 0 1753,16 1 1506,-12-3 0,12 2 0,-16-2 0</inkml:trace>
  <inkml:trace contextRef="#ctx0" brushRef="#br0" timeOffset="19835">26585 8065 11314,'10'3'2426,"-2"-1"-1206,-8-2-1827,6 5 380,-4-2-810,6 4 270,-7-4-123,1 0-2025,-2-2 2915,-4-3 0,3 1 0,-3-1 0</inkml:trace>
  <inkml:trace contextRef="#ctx0" brushRef="#br0" timeOffset="20087">26183 7535 5519,'-7'-4'2282,"1"1"18,6 3-714,0 0-1182,-5-4-793,4 3 252,-3-3-1739,2 3 1832,-2 0 44,-2-2 0,3 2 0,-1-1 0</inkml:trace>
  <inkml:trace contextRef="#ctx0" brushRef="#br0" timeOffset="20302">25972 8065 13650,'3'5'890,"0"-1"-1058,-3-4-4634,17 9 4802,-7-9 0,9 8 0,-13-10 0</inkml:trace>
  <inkml:trace contextRef="#ctx0" brushRef="#br0" timeOffset="20701">26437 8001 7264,'9'2'2952,"-2"0"-468,-7-2-4229,0 0-2722,4 7 2367,-3-6 2242,2 6 1,-3-7-1,0 0 1</inkml:trace>
  <inkml:trace contextRef="#ctx0" brushRef="#br0" timeOffset="21002">26776 7599 11171,'17'7'-358,"-5"-1"1,-8-7 0</inkml:trace>
  <inkml:trace contextRef="#ctx0" brushRef="#br0" timeOffset="21235">27093 7281 13193,'5'11'1815,"-1"-3"-4843,-4-8 808,0 0 1157,7-6 0,-5 4 0,5-4 1</inkml:trace>
  <inkml:trace contextRef="#ctx0" brushRef="#br0" timeOffset="21487">26924 6667 14196,'-4'-8'1361,"0"0"-2011,4 8-3024,0 0 1843,3-9 800,1 7 183,5-10 0,-5 11 0,1-1 0</inkml:trace>
  <inkml:trace contextRef="#ctx0" brushRef="#br0" timeOffset="21707">27538 7472 16052,'5'6'-428,"-1"-2"-2163,-4-4 1197,0 0 120,14 2-3212,-3-4 4486,9 1 0,-11-2 0,-5 1 0</inkml:trace>
  <inkml:trace contextRef="#ctx0" brushRef="#br0" timeOffset="21941">27051 8128 13546,'-2'-6'1470,"0"1"-3800,2 5-4507,-2 27 6837,1-21 0,-1 21 0,2-27 0</inkml:trace>
  <inkml:trace contextRef="#ctx0" brushRef="#br0" timeOffset="24373">27009 8107 7030,'5'5'4256,"-1"-1"-4500,-4-4 144,0 0-82,15-3 179,-9 3 202,15 0 221,-16 5-286,2 5-70,-6-1 37,-9 9-146,-1-4 152,-2 0 192,-2-4-117,8-8 345,-7-1-247,2-8-280,1 2-48,3-9 43,4 6-121,4-10 81,7 3 84,-1-1-39,6 3-3,-6 8-260,9 0-163,0 3 328,0 2-67,4 5 95,-12 1 154,2 10-75,-9 3-32,-2 0-22,-6 4 45,-1-12 454,-8 4 72,1-9-338,0 0 67,-4-6-84,9-2 98,-10-7 120,6-6-389,-1 1-39,6-1 39,6 7 62,2 0 75,0-4-137,1 5-121,3-4 52,0 7-13,4 0 77,-2 2-40,9 0 37,-1 1 16,2 1-8,-4 2-45,-5 0-14,-1 12-47,-2-2 5,0 6-269,-3 4 319,-6-5 548,-1 2-290,-2-9-17,0-7-39,2-3 3,0 1-92,-2-1-26,-8-4-128,3-4 86,-1 0-27,5-7 30,8 0-338,5 2 153,0-1-193,9 5 201,-4 4-108,12-2 285,-10 4 0,7-1 62,-12 4 31,0-1-1,-3 1-89,-1 1-3,-1 1-11,0 5-862,-1 3 5,-1 0-1570,-5 1 1593,-3-4 0,2-2 0,0-1 0</inkml:trace>
  <inkml:trace contextRef="#ctx0" brushRef="#br0" timeOffset="25321">27115 9504 9794,'1'3'2618,"0"0"-1767,-1-3-986,4 0-161,-3 0-1536,3 0-1231,-4-4 899,0 1 2164,0-4 0,0 4 0,0 0 0</inkml:trace>
  <inkml:trace contextRef="#ctx0" brushRef="#br0" timeOffset="25537">27136 9250 10720,'4'0'2114,"0"1"-2794,-4-1-854,5 0-1812,-3-4 3346,3 0 0,-5 0 0,0 1 0</inkml:trace>
  <inkml:trace contextRef="#ctx0" brushRef="#br0" timeOffset="25721">27136 9102 10076,'8'-2'3456,"-2"2"-4638,-6 0 647,0 0-812,2-6 401,-2 2-1537,2-7 1223,-2 6 1260,0-4 0,0 6 0,0-1 0</inkml:trace>
  <inkml:trace contextRef="#ctx0" brushRef="#br0" timeOffset="25887">27178 8869 8590,'4'0'2153,"-1"0"-647,-3 0-1859,-4-15-229,4 9-3738,-3-22 4320,3 14 0,0-2 0,0 8 0</inkml:trace>
  <inkml:trace contextRef="#ctx0" brushRef="#br0" timeOffset="26037">27136 8594 7075,'0'5'2455,"1"0"-2939,-1-5 1,0 0 0</inkml:trace>
  <inkml:trace contextRef="#ctx0" brushRef="#br0" timeOffset="26191">27009 8424 6529,'9'3'1422,"-2"-2"-2872,-7-1 1450,0 0 0,0 0 0</inkml:trace>
  <inkml:trace contextRef="#ctx0" brushRef="#br0" timeOffset="26336">27072 8191 8609,'-3'-3'437,"1"-1"-638,2 4 1,0 0-1</inkml:trace>
  <inkml:trace contextRef="#ctx0" brushRef="#br0" timeOffset="26837">27157 9737 9654,'0'4'5855,"0"0"-10560,0-4 4327,-35 57 809,13-18-1451,-2 1 1,-1 1-7725,-1 0 8744,10-20 0,5-10 0,9-11 0</inkml:trace>
  <inkml:trace contextRef="#ctx0" brushRef="#br0" timeOffset="27020">26988 9821 10096,'0'6'4444,"1"-2"-2296,-1-4-2985,33 34-1824,-12-16 841,18 20 1820,-19-28 0,-15-8 0,3-1 0</inkml:trace>
  <inkml:trace contextRef="#ctx0" brushRef="#br0" timeOffset="27738">24321 8170 11818,'0'11'1448,"0"-3"-1728,0-8-1835,0 0 0,0 0 0</inkml:trace>
  <inkml:trace contextRef="#ctx0" brushRef="#br0" timeOffset="27905">24744 8170 8637,'1'10'2795,"-1"-2"-2776,0-8-1822,0 0 983,41-5 545,-22 4-674,32-4 949,-25 5 0,-13 0 0,3 0 0</inkml:trace>
  <inkml:trace contextRef="#ctx0" brushRef="#br0" timeOffset="28043">25167 8192 9276,'9'10'2256,"-3"-1"-1838,-6-9-2272,0 0-1402,35-12 3256,-21 9 0,22-8 0,-31 10 0</inkml:trace>
  <inkml:trace contextRef="#ctx0" brushRef="#br0" timeOffset="28192">25464 8213 10757,'7'4'137,"0"-1"-666,-7-3-1932,0 0 442,57-2 2019,-37 1 0,38-2 0,-52 3 0</inkml:trace>
  <inkml:trace contextRef="#ctx0" brushRef="#br0" timeOffset="28353">25908 8213 10936,'10'10'1036,"-2"-2"-1000,-8-8-2410,56-2-25,-22 1 2399,7 0 0,-1 0 0,-15 1 0,-5 0 0</inkml:trace>
  <inkml:trace contextRef="#ctx0" brushRef="#br0" timeOffset="28472">26437 8234 8161,'6'11'476,"-1"-2"-1453,-5-9 706,0 0 1,0 0-1</inkml:trace>
  <inkml:trace contextRef="#ctx0" brushRef="#br0" timeOffset="28642">26818 8213 15240,'8'11'-285,"-2"-2"-289,-6-9-4072,0 0 1717,35-8 2929,-23 6 0,23-6 0,-32 8 0</inkml:trace>
  <inkml:trace contextRef="#ctx0" brushRef="#br0" timeOffset="29275">23707 8064 7745,'-20'-16'3318,"5"3"-2633,15 13 1105,0 0-1249,-10-6-144,8 6-30,-7-3-6,11 7-78,-1 3-71,2 2-105,2 7-578,12 11-1242,6-2 802,1-2-1267,5-13-1790,-6-18 3968,-6 2 0,-2-3 0,-12 5 0</inkml:trace>
  <inkml:trace contextRef="#ctx0" brushRef="#br0" timeOffset="29472">23834 8022 8455,'12'4'4111,"-2"-1"-3495,-10-3 294,0 0 882,-3 41-1543,-11 11-108,7-14 1,-3 0-29,1-7 1,-4-4 146,-5 0 1,-1-4-261,-3-2-748,-24 13 118,22-22-322,-8 2-3993,4-6 4097,4-4 0,5 0 0,8-4 0</inkml:trace>
  <inkml:trace contextRef="#ctx0" brushRef="#br0" timeOffset="32325">28067 6202 5734,'0'0'0</inkml:trace>
  <inkml:trace contextRef="#ctx0" brushRef="#br0" timeOffset="33205">28070 6202 9568,'-41'34'33,"-1"0"1,10-7 0,-1 0 0,3-3 876,0-1 0,2-2-910,0 2 0,-1-1 764,-1 1 1,3-2-707,-1 1-9,-4 3 0,-3 2-67,1-1 0,0 0-397,0 0 0,0 0 430,0 0 1,3-2-14,6-4 1,1 0 1032,-17 14 1,-3 3-976,-1 1 1,-2 1-31,13-10 1,-2 1 0,3-2-910,-2 2 1,1-2 903,-7 8 0,2-3-25,-4 3-180,10-8 0,1 0 177,-2 1 3,1-1 31,1 1 5,0 0 519,4-5 1,-6 4 0,2 0-461,-7 5 0,-2 1 65,-3 3 1,-4 2 0,4-3-1083,6-4 1,2-2 946,-8 6 0,4-2 1751,1 0-1775,6-5 1,-1 0-2,-5 4 45,13-11 0,0 0-37,-11 8-1817,-1 0 1828,8-9 1,-4 4 0,0 0 4,1-2 1,0 0-1,0 1 430,-4 2 0,-1 1 1,-1 0-433,1-1 0,0 1 1,4-4-843,7-5 1,0 1 851,-9 5 1,-5 4 0,1-1-18,4-2 1,1-1 0,-2 1-18,0 0 0,-3 2 0,0 0 0,-2 1 5,-4 4 1,-2 0-1,-1 1 1,1 0 3,2-2 0,-1 0 0,2 0 0,0-1 119,5-3 0,1 0 1,1-1-1,1-1-129,-5 3 0,2-1 1,2 0-548,-8 5 0,0 1 501,5-3 1,-1 1 0,-2 2 19,5-4 0,-1 1 1,0 0-1,1 0 285,-5 3 1,1-1 0,0 1-309,-2 2 1,0 1 0,0 0-50,1-1 0,1 1 0,0-1 52,6-4 1,0 0 0,0 0 16,-5 4 0,1-1 1,4-2-38,5-4 0,4-2-82,2-2 0,2-1-1292,-10 10 724,8-6 1,2-1-575,6-3-2499,-3 9 3792,23-23 0,-1 0 0,4-7 0</inkml:trace>
  <inkml:trace contextRef="#ctx0" brushRef="#br0" timeOffset="34376">27009 9525 6246,'5'5'0,"-1"-1"0,-4-4 0</inkml:trace>
  <inkml:trace contextRef="#ctx0" brushRef="#br0" timeOffset="35122">26988 8107 6994,'1'11'2153,"0"-3"-1814,-1-8-1599,0 0 557,10-5 703,-4-5 0,5 3 0,-8-1 0</inkml:trace>
  <inkml:trace contextRef="#ctx0" brushRef="#br0" timeOffset="35322">27051 7620 9794,'2'6'1685,"-1"0"-1340,-1-6-345,0 0-37,-4-31-946,3 16-3747,-4-26 3929,5 27-834,0-5 1014,0 7 621,-2-7 0,2 12 0,-2-1 0</inkml:trace>
  <inkml:trace contextRef="#ctx0" brushRef="#br0" timeOffset="35444">26987 7366 6544,'-3'-6'-1607,"0"2"1779,3 4 1,0 0 0,0 0-1</inkml:trace>
  <inkml:trace contextRef="#ctx0" brushRef="#br0" timeOffset="35542">26966 7345 6792,'8'6'-160,"6"-42"1,-12 26-1,6-32 1</inkml:trace>
  <inkml:trace contextRef="#ctx0" brushRef="#br0" timeOffset="35590">26988 7239 5851,'7'1'-21,"0"1"0,-7-2 0,0 0 0</inkml:trace>
  <inkml:trace contextRef="#ctx0" brushRef="#br0" timeOffset="36227">24278 7091 10062,'5'5'-218,"-1"-2"-174,-4-3 392,0 0 0,0 0 0</inkml:trace>
  <inkml:trace contextRef="#ctx0" brushRef="#br0" timeOffset="36423">24575 7070 8727,'6'9'1022,"33"-8"-1014,-17-5 239,29-5-247,-21 7-356,1 1-776,4 1 0,0 1 0,-8-1 0,24 1 0</inkml:trace>
  <inkml:trace contextRef="#ctx0" brushRef="#br0" timeOffset="36575">25125 7070 7733,'7'0'1251,"-1"0"-1707,-6 0-404,41-3 642,-24 2 218,39-3 0,-46 4 0,3 0 0</inkml:trace>
  <inkml:trace contextRef="#ctx0" brushRef="#br0" timeOffset="36708">25591 7070 10900,'7'5'-2954,"-1"0"1722,31-11 1232,-11 4 0,15-4 0,-25 6 0</inkml:trace>
  <inkml:trace contextRef="#ctx0" brushRef="#br0" timeOffset="36875">26099 7070 9262,'11'4'1559,"-2"0"-1696,-9-4-2442,44-10 2579,-8 8 0,14-8 0,-25 11 0</inkml:trace>
  <inkml:trace contextRef="#ctx0" brushRef="#br0" timeOffset="37007">26585 7112 12199,'6'8'-373,"-2"-1"-9458,31-22 9826,-14 11 0,17-11 0,-26 14 0</inkml:trace>
  <inkml:trace contextRef="#ctx0" brushRef="#br0" timeOffset="37175">27009 7133 14495,'0'4'796,"0"0"-2779,0-4-857,44 0 2840,-23 2 0,25-1 0,-36 0 0</inkml:trace>
  <inkml:trace contextRef="#ctx0" brushRef="#br0" timeOffset="37708">23453 7091 8557,'5'8'941,"-1"-1"402,-4-7-1360,0 0 126,27 30-1845,-1-11 1162,10 15-735,-9-24 570,-17-14 739,5-6 0,-9 5 0,1-3 0</inkml:trace>
  <inkml:trace contextRef="#ctx0" brushRef="#br0" timeOffset="37924">23664 7049 7394,'5'7'4855,"-1"0"-4320,-4-7 603,0 0-528,-16 46-532,7-20-1158,-1 6 1,-1 1 1205,2 0-120,0-1-2255,2-2 2293,0-3 74,0-5 532,-12 10-552,7-17-740,-26 9-1069,8-23 1711,-11-12 0,16 5 0,10-8 0</inkml:trace>
  <inkml:trace contextRef="#ctx0" brushRef="#br0" timeOffset="38407">23537 6837 9382,'12'-1'1957,"-2"1"-1022,-10 0-943,0 0 11,21-29-3,-13 17 12,11-17 1,-1 0 51,-9 13 200,8-17-66,-14 26-312,-1 2-68,-1 3-535,-1 2 717,2 2 182,3 5-28,11 15 19,3 1-167,0 2 47,1-6-775,2-6-2565,0-4 1926,0-1 1361,-7-6 0,-11-2 0,-2 0 0</inkml:trace>
  <inkml:trace contextRef="#ctx0" brushRef="#br0" timeOffset="40376">23241 7451 3558,'-1'-6'932,"0"1"1520,1 5-1886,-39-13 16,21 7 508,-31-11 352,8-6-988,17 8 143,-5-5 0,-2-4 392,-11-16-608,13 7 0,1 0-337,8 8 1,1-1-1165,-4-15 1,5 0 1119,5 1 25,4 11 0,2-5-103,11-15 1,6-2 148,1 10 1,3-1-68,-1-12 1,3 1 48,4 13 0,3 3-67,1 7 0,1 2-3,-4 5 0,1-2 10,21-13 0,1 2 10,-2 4-149,-8 8 0,-1 1 121,1 0 18,-5 6 0,1 0 7,7-4 4,-9 6 1,-1 2 48,0 1 0,-1 3-50,1 0 3155,-1 1-3284,14 1 0,5 0 129,-8 4 0,1 0-1520,10-3 0,-1 1 1454,-14 5 0,-4 1-7,0 3-340,19 15 382,-10 6-904,-11-4 1,-2 2 934,4 13 9,-13-9 1,-2 3-41,3 14 0,-2 2 10,-4-14 0,0 2 781,4 23 1,-3-2-761,-7-6 67,-1-9 0,-3 2 5,-7 1 1,-1-2-58,3-7 0,-2 1 35,-6 4 1,-4 3-1,0-4 136,2-9 0,-2 0-62,-7 8 0,-4 5 0,2-6-43,6-11 0,-1-1 1339,-15 13 0,0-4-1168,3-9-93,5-5 1,-4-1-63,-10-1 1,-4-2-82,-4-1 1,-1 0-22,2-2 1,0-2 144,8-5 1,4-3-248,-4-1-1789,-7-7 0,-2-2 1434,-5-1-611,12-1 0,-5-3 1,4-3 1143,3-9 0,4 0 1,3 8-1,2 1 0,-14-22 1</inkml:trace>
  <inkml:trace contextRef="#ctx0" brushRef="#br0" timeOffset="41978">28850 5779 5972,'1'5'4452,"0"0"-3292,-1-5-11,-30 4-818,12 3-8,-18 4 0,-5 4-376,13-3 0,0 3-279,-8 3 1,-3 3 0,3-1 55,6-4 0,0 1-905,-12 10 1,4-1-568,13-6-422,-11 7 2170,20-14 0,1-2 0,11-8 0</inkml:trace>
  <inkml:trace contextRef="#ctx0" brushRef="#br0" timeOffset="42193">28300 5927 7442,'0'10'3010,"1"-1"-390,-1-9-2485,-39 33 39,18-1-145,-2-8 1,2 3 96,8 21 711,41 5-507,-7-16-96,23-13 0,9-8-374,-13-13 0,3-5-1115,8-2 1,7-1-1,-6-1-1801,-7-1 1,-2 0 3055,16-7 0,-10 1 0,-30 7 0,1-2 0</inkml:trace>
  <inkml:trace contextRef="#ctx0" brushRef="#br0" timeOffset="42777">28448 5398 8160,'3'1'3091,"0"0"-1348,-3-1-1449,14 42-157,-8-21-178,2 11 1,0 0-106,-5-7-4,0 9 700,0-17 143,-1-4 49,3-11-742,-3-7-176,8-13 414,17-26 72,-8 11-1771,0 3 1,-1 1 1566,-2 5-131,10-15-1420,4 5 285,-9 11-2398,11 1 1990,-21 20 537,3 3 1031,-3 8 0,-6-5 0,0 4 0</inkml:trace>
  <inkml:trace contextRef="#ctx0" brushRef="#br0" timeOffset="43078">28808 5503 6885,'6'9'912,"-1"-2"-721,-5-7-18,38-1 1205,2-15-796,10 7 521,-13-20-713,-29 14 262,0-12-33,-17-5-782,1 10 82,-30-4 78,5 26 135,0 10 0,0 3-79,-1 5 56,-5 26-109,33-23 6,3 6 47,6-9 84,30 16-364,-9-17-994,11-2 1,5-3-1706,12-11 2247,-13-3 1,-1-2-1,-1 0 1,-9-3 0</inkml:trace>
  <inkml:trace contextRef="#ctx0" brushRef="#br0" timeOffset="43544">29358 5461 8508,'4'8'3369,"0"-2"-2364,-4-6-652,0 0-390,-44-17 7,8 26-68,-19-18-20,19 34 37,27-14-28,-2 8-15,13-7 127,0-3-56,13-3-56,-5-5-126,5-4 106,-7-2 412,5-13-166,-7 7-8,4-7 269,-5 8-168,-2 4-210,0 0-677,3 10 682,2 15 65,-1-1-106,-1 24 62,-12-5 1,-2 1-24,-2 15-1645,-4-7 1,-2-3 2019,0-12-7,-8 10 841,-7-21-1013,7-5-31,-17-10-230,22-8-448,-9-8-1764,15-10 4233,4 2-3863,12-9 106,6 10 1798,12-7 0,-12 14 0,5-2 0</inkml:trace>
  <inkml:trace contextRef="#ctx0" brushRef="#br0" timeOffset="44078">29443 5482 8338,'4'15'674,"0"-3"-657,3 31-143,-6-13 247,5 23 2009,-6-32-1458,2-17-764,5-10 2,1-2 85,12-12-163,13-14 171,-9 10 702,21-14-568,-30 27 26,9-3 111,-1 11-383,-9 3-191,26 9-215,-12 2 641,28 8 157,-27-10 529,7-2-602,-29-10 6,-1-1-45,-4-4-106,-7-14-399,-2 11-11,-15-10 337,3 18 8,-9 0 0,6 4 373,-26 17-255,24-7 8,-20 22-65,35-16 32,-1 7-93,8-6-768,16 23 196,-1-18-1319,12 0 0,4-2 166,4-11 1158,1-3 0,1-2 567,6-3 0,-8-1 0,-14-1 0</inkml:trace>
  <inkml:trace contextRef="#ctx0" brushRef="#br0" timeOffset="44378">30205 5651 10936,'-3'-7'2411,"1"1"-1503,2 6-1006,-44-7-280,21 14 288,-25-10-64,32 18-9,13 0 48,0-2-75,3 4-325,3 0 232,-1-3 11,2 3 9,-2 4 1459,-7-13-925,-1 5-170,-10-13-11,0 0 53,-31-6-213,23 3-3927,-21-4 3453,36 5-290,1 0 834,23 0 0,-11 2 0,12-2 0</inkml:trace>
  <inkml:trace contextRef="#ctx0" brushRef="#br0" timeOffset="44678">30374 5757 11129,'4'-3'4318,"0"0"-4396,-42-12-286,16 13-227,-37 2 448,40 11-251,-2 15 268,18-14-443,0 10-700,4 15 1006,-1-11-90,0 25 468,-2-31 2311,-9 3-2222,0-17-67,-15-12-157,11-1-960,-10-8 980,12-9 0,2 12 0,7-6 0</inkml:trace>
  <inkml:trace contextRef="#ctx0" brushRef="#br0" timeOffset="44842">30374 5694 2392,'14'4'2197,"-4"0"189,-10-4-3091,0 0-2857,26 48 2313,-22-30 1530,9 11 1,-4-2 0,-12-19 0,0-1 0</inkml:trace>
  <inkml:trace contextRef="#ctx0" brushRef="#br0" timeOffset="45594">30459 5927 11370,'-6'-11'661,"2"2"-888,4 9-291,-10 34 202,7-18 170,-6 37 317,10-33-34,4 7-137,3-9-1156,32 10 349,-9-23 852,12 4 747,-18-36 421,-21-26-1110,-14-1-310,-1 1-76,-15 19 253,12 24-133,3 1 79,6 7-106,8 2 190,1 0 311,3 0-264,35 8-520,-5 6 442,13 2 31,-21 3 56,-18-4-120,-3 29 201,-7-20-3451,-8 28 3314,-3-34 154,-8 8 292,5-12-127,3-4 406,3-4-154,7-6-856,36-19 321,-18 9 3356,30-14-3339,-27 15 227,7 0-126,-8 4 874,19 4-910,-22 6-118,16 13 56,-21-1 70,6 20-202,-9 18 68,-2-17-135,-3 11 225,-4-39 150,0-2 521,0-5-532,0-3-252,5-1-58,-1 0 89,5-2 453,-1 1-453,-3 1-212,0 0-942,-5 1-4710,-6 2 5864,-2-1 0,0 1 0,2-1 0</inkml:trace>
  <inkml:trace contextRef="#ctx0" brushRef="#br0" timeOffset="47379">23199 5715 7195,'8'1'4365,"-2"1"-3513,-6-2-609,39 4 12,-19-2 84,22 0 0,1-2-224,-16-3 31,26-6-205,-42 1-123,1-9-813,-13-13 796,-2 10-170,-8-7 58,-1 21 213,-2 2 98,-3 3 182,-3 5 941,-31 26-852,23-9-244,-3 8 0,3 2-27,15-5-65,-2 14-8,37-6-685,10-18-40,14 7-3391,0-25 2702,-10-5 1487,15-11 0,-27 10 0,6-6 0</inkml:trace>
  <inkml:trace contextRef="#ctx0" brushRef="#br0" timeOffset="47631">23707 5630 8480,'9'4'3142,"-1"-2"-2207,-8-2-193,-50 22-742,34-12-136,-13 5 1,4 2 135,22-4-59,2 5 53,6-5-232,27 18 177,-16-16 5,18 13 2,-26-20 54,-3 0 0,-1-1 174,-3 6 187,-7-5-117,-1 3-98,-14-7-244,4-3-5603,-33-1 5643,31-4 0,-16 2 0,33-1 0</inkml:trace>
  <inkml:trace contextRef="#ctx0" brushRef="#br0" timeOffset="47843">24045 5461 15977,'-7'42'-285,"0"0"0,0-3 1,0-6-251,-5-9-5405,-13 20 5940,7-19 0,-4 7 0,14-25 0</inkml:trace>
  <inkml:trace contextRef="#ctx0" brushRef="#br0" timeOffset="48011">23876 5630 11068,'11'-2'4444,"-2"1"-4444,-9 1-319,49-14-236,-13 11-1148,11-4 1,0 1 310,-5 6-579,13 1 885,-38 1 1086,2 1 0,-12-2 0,-4 0 0</inkml:trace>
  <inkml:trace contextRef="#ctx0" brushRef="#br0" timeOffset="48127">24257 5652 7834,'4'5'2371,"-1"-1"-761,-14 34-1610,6-21-560,-3 12 0,0 1-1069,2-10 781,0 6 0,3-17 0,2-4 0</inkml:trace>
  <inkml:trace contextRef="#ctx0" brushRef="#br0" timeOffset="48660">24278 5567 11549,'5'10'2487,"-2"-3"-2755,-3-7 16,0 0-21,44-14 167,-27 14 78,34-8 348,-32 52-284,-10 1-108,-2-13 1,-2 1-282,-4 21 490,-1-31 1168,0-3-955,1-20-350,2-2-263,22-25 258,-9 9-29,10-7 0,1-1 37,-3 5 238,20-15-121,-15 18-836,-4 6 651,-4 8 65,-13 11-249,-3 23 34,-2-10 257,3 13 2,-2-22 99,0-5 711,18-9-1025,-7-1-179,28-7 269,-18 3-305,16-2-94,-8 10 617,-8 1 295,-3 12-328,-19-5-2185,3 17 479,-2-15-1298,9 12 2900,1-16 0,-2 0 0,-4-4 0</inkml:trace>
  <inkml:trace contextRef="#ctx0" brushRef="#br0" timeOffset="49132">25210 5736 4309,'13'-6'5973,"-2"1"-3972,-11 5-1911,0 0-129,-62 14-96,44-6 366,-17 2 0,4 2-332,28 0 506,1-1-136,19-1 1065,-6-6-1379,25-5 278,-17-4 338,5-2-736,-15 4-434,-5 3 599,-2 4 198,5 8 166,24 17-551,-9-9-62,17 9-521,-11-19 91,-7-6-51,4 0-3045,6-22 3400,-14 6 137,15-33 641,-21 13 3173,2-22-2526,-7 28-355,-3 0-382,-4 23-475,0 2 145,-1 4 241,-8 22-464,6-9-292,-6 32-491,9-25-2488,7 10 2270,-3-20 1241,6-4 0,-6-9 0,-1 0 0</inkml:trace>
  <inkml:trace contextRef="#ctx0" brushRef="#br0" timeOffset="49449">25442 5779 9486,'7'3'2464,"-2"-1"-1974,-5-2 126,0 0-148,28 18 565,-2-8-918,14 1 0,3-1-258,-1-5 143,-10-4 0,-2-3 215,-6-5-80,-8-1 41,-2-10 572,-17-4-757,-1 7-212,-12-2 157,5 17 64,-3 3 157,-6 25-194,11-11 37,-6 17-36,17-12 27,3-5-117,5 3-867,25-2 1,7-4-590,2 1 1464,-5-5 1,8 0 0,-9-2 0,-7-4 0,18-1 0</inkml:trace>
  <inkml:trace contextRef="#ctx0" brushRef="#br0" timeOffset="50098">22902 4932 7212,'-4'-7'2201,"1"2"-1711,3 5 985,0 0 211,-32 87-1680,23-47 22,-2 3 0,-2 9 0,4-9-387,8-2 96,-1 16-371,1-32 631,0-14-778,0-7-392,6-24 1567,3-14 1,0-3-395,4-14-91,1-7 0,0 0 144,-4 13 84,-3 10 1,2 0 730,14-8-868,-7 23 226,31-2-63,-25 26 261,14 6 282,-15 23-579,-10-14 105,-1 16 68,-19-15-166,-1-5-134,-7 2-3588,-16 4 3588,18-20 0,-11 12 0,25-19 0</inkml:trace>
  <inkml:trace contextRef="#ctx0" brushRef="#br0" timeOffset="50610">23199 4868 1081,'14'10'1039,"-3"-3"2147,-11-7-2323,0 0 635,25 36-1388,-11-8 358,5 5 1,-1 0-217,-5-3 3583,-3-3-3303,-6-23-89,18-28-387,7-8-372,4-8 318,-3 2 1118,-8-3-887,-12 23-331,5-12-277,-12 29 69,5 4 365,23 19-67,-9-8 81,25 16 97,-27-19-91,6-1 318,15-7-397,-22-3 45,17-5-98,-31-2-20,-2-6 53,-24-3 141,-10 6-121,-5 3-62,-6 20-97,18 16 89,5-4 16,7 6 10,23-1 52,8-7-1190,12-4 0,7-3-945,1-7 1,2-4 2126,7-1 0,-2-1 0,10-4 0,-28-4 0</inkml:trace>
  <inkml:trace contextRef="#ctx0" brushRef="#br0" timeOffset="50994">24088 4953 8217,'11'7'5542,"-2"-1"-5184,-9-6 127,0 0-244,-39 2-367,11 23-180,-14-5 368,26 11 11,22-15 327,23-13-400,-10-4-224,33-17 98,-21-7 171,-4-8 0,-2-3 53,-1-6-5,-9 11 1,-3 0 94,-6-5 70,-3 12-18,-1-1-1553,-6 15 1448,-5 26-54,0-3-81,-1 19-135,10 17 99,4-21 36,6 19-546,11-23 95,-4-7 134,9 4-2293,9-9 1,1-3 744,-2 0 1865,6-1 0,-5-3 0,-22-6 0,-1 0 0</inkml:trace>
  <inkml:trace contextRef="#ctx0" brushRef="#br0" timeOffset="51145">24553 4995 0,'10'-8'3677,"-3"2"-1082,-7 6-1556,-13 25 407,10-13-1508,-10 24 865,12-24-1517,1 4 777,1-4-1076,0-4 1013,3-1 0,-2-6 0,1-1 0</inkml:trace>
  <inkml:trace contextRef="#ctx0" brushRef="#br0" timeOffset="51479">24553 4847 9250,'5'6'5587,"-1"-1"-5738,-4-5-1092,0 0 791,38-9 172,-19 10 31,15-1 0,1 2 249,-7 7 151,10 6 0,1 1-196,-13-4-36,24 13 81,-44-18 731,-5 8 611,-23 17-1222,7 3 59,-8 4-27,19-11 514,35-10 0,10-4-954,2-1-677,0-4 1,9 0 0,-7-3-4250,12-5 5214,-5-4 0,-4 0 0,-21 1 0,5-5 0</inkml:trace>
  <inkml:trace contextRef="#ctx0" brushRef="#br0" timeOffset="52446">25210 4995 7458,'5'1'2933,"26"-3"0,5 0-2949,-5 0-25,8 0 0,4-1-1512,5 3 1,-3 1 1552,6-1 0,-10 0 0,-5 0 0,-20 0 0</inkml:trace>
  <inkml:trace contextRef="#ctx0" brushRef="#br0" timeOffset="52629">25485 4868 8884,'-3'-1'4314,"0"-1"-3367,3 2-258,-14 63-689,7-34-596,-4 20 0,0 2-63,4-20-472,-2 14 1131,-2-10 0,8-21 0,-5 10 0</inkml:trace>
  <inkml:trace contextRef="#ctx0" brushRef="#br0" timeOffset="53695">26035 4868 13443,'8'11'2088,"-2"-3"-332,-6-8-1199,-43 30-3242,15-4 1,-2 2 2684,-10 6 0,-2 1-35,2 3 0,0 6-1618,10-8 0,-2 5 0,1 1 0,4-5 1653,-3 8 0,2-2 0,-3 1 0,-3 4 0,10-11 0,15-8 0</inkml:trace>
  <inkml:trace contextRef="#ctx0" brushRef="#br0" timeOffset="59034">24215 3048 14613,'6'0'1114,"-1"1"454,-5-1-1523,-1 31-389,0-12-227,-1 26 571,-11 12 0,9-35 0,-8 22 0</inkml:trace>
  <inkml:trace contextRef="#ctx0" brushRef="#br0" timeOffset="59254">24151 3239 14991,'5'5'417,"-2"-1"-98,-3-4-123,0 0-196,35-7-315,2 2 0,3 1 251,19-6 118,-18 8 1,-7 3 203,-26 4 380,-46 40-1517,15-21-2357,-13 9 1,-1-1 3235,15-11 0,-5 5 0,24-21 0</inkml:trace>
  <inkml:trace contextRef="#ctx0" brushRef="#br0" timeOffset="59401">24384 3344 12269,'11'2'1286,"-2"-1"-542,-9-1-744,36-7-16,-18 4-791,17-1 0,-1 1-8,-13 4-1979,11 6 1425,-28 0 1369,-11 6 0,4-8 0,-6 1 0</inkml:trace>
  <inkml:trace contextRef="#ctx0" brushRef="#br0" timeOffset="59682">24172 3598 14327,'45'-8'-3,"0"1"1,0-1 0,3-1 0,-1 1 0,-7 2 5,5-3-167,-2 4 1,-4 1 163,-11 4 243,9 16-64,-43 1-126,-7 15-477,-9 3 0,0-1-279,2 0-1544,-2 3 0,4-4 2247,15-17 0,1-3 0,2-9 0</inkml:trace>
  <inkml:trace contextRef="#ctx0" brushRef="#br0" timeOffset="59951">24723 3133 15971,'35'-1'-206,"0"1"1,5 3 0,-7 4 205,-18 2 409,6 20-339,-25-10-70,-4 10-898,-13 3 1,-4 0-700,2-1 1597,-8 7 0,3-5 0,17-21 0,-5 6 0</inkml:trace>
  <inkml:trace contextRef="#ctx0" brushRef="#br0" timeOffset="60431">24807 3344 1857,'22'6'1430,"-4"-2"2289,-18-4-3593,0 0-81,23 38-349,-11-8 0,-1 1 192,4-2 0,1 0-129,-4 5 1,-3-6 167,-3-15 1482,-1-1 1375,-1-8-1306,-1-5-1461,7-15 3358,-2 1-3371,17-25 0,3-3 192,-2 5 327,8-10 1,0 2-56,-15 23-308,7-7-188,-21 28 131,4 24-148,-6 11-26,-1 4 0,0 2-89,-2 6-309,2-7 0,1-5 122,3-13-171,33 8 627,-21-25 1064,24-12-669,-34-2-117,0-9 273,-36-11-1063,12 14-633,-11-3 0,-1 2-877,5 8-1637,-10-4 3550,17 6 0,9 5 0,0-2 0</inkml:trace>
  <inkml:trace contextRef="#ctx0" brushRef="#br0" timeOffset="60898">25464 3048 13815,'8'1'924,"-1"1"-834,-7-2-2295,0 0 870,-3 37 1136,-6-19 199,-4 29 946,-19-12-881,18-19 170,-8 11-45,24-24 65,2 0 404,36-10-387,0-3-272,11 0-73,-16 0-171,-15 15 479,-11-1 339,0 11-350,-15-5-120,-5 4-1356,-14 9-540,14-10 1792,-6 5 44,20-13 1695,13 3-1368,-8-3-13,12 8-266,-12-5-86,3 4-3221,20 20 919,-14-17 2296,21 17 0,-29-26 0,2-2 0</inkml:trace>
  <inkml:trace contextRef="#ctx0" brushRef="#br0" timeOffset="61083">25887 3133 12263,'7'5'4036,"-2"-1"-2736,-4 28 1,-4 8-1301,2-3-66,-1 9 0,1 2-928,0 7 143,0-17 851,6-2 0,1-2 0,-4-13 0,9 14 0</inkml:trace>
  <inkml:trace contextRef="#ctx0" brushRef="#br0" timeOffset="63732">18817 10393 7058,'2'2'3564,"0"1"1362,-2-3-4343,17 2-583,-6-1 0,15 2-6,0-3-47,-4 0-516,36-1-234,-37 0 411,17-1 392,-49 1 0,8 1 0,-11-1 0</inkml:trace>
  <inkml:trace contextRef="#ctx0" brushRef="#br0" timeOffset="63998">18923 10308 6703,'5'9'2391,"0"-2"910,-5-7-2607,-1-1-304,1 6 137,-7 31-564,4-15-386,-4 27 5,5-34-240,1 3-4295,0 4 4953,3-8 0,-2 3 0,2-11 0</inkml:trace>
  <inkml:trace contextRef="#ctx0" brushRef="#br0" timeOffset="64601">19262 10456 6792,'1'10'513,"1"-2"-256,-2-8 146,0 0-221,13 5-81,-6-4 36,10 4-11,2-16-473,-5 0 294,6-5 369,-9-8-25,-8 14 941,-5-14-859,-2 17 444,-24-1-733,5 18-75,-8-3 1016,-3 38-337,19-15-545,-7 12-45,15 3-98,8-28 0,4 13-33,5-23-57,3-2-190,3-2-4636,20-7 1,3-3 4849,0-1 0,-3 2 1,-3-1-1,-19 1 1</inkml:trace>
  <inkml:trace contextRef="#ctx0" brushRef="#br0" timeOffset="66032">15282 10054 6619,'6'7'338,"-2"-2"127,-4-5 294,0 0 1411,0-7-1560,-1 4 289,-1-6-591,0 6 1336,-10-8-1033,4 4-502,-4-5 434,-4-1-540,6-4-82,-3-2 71,5-3-376,2-38 303,4 27 44,2-7 1,1 0-143,5 9 19,18-19 1,6-1 159,-4 11-323,9-7 0,0 4 323,-12 26-12,6-2-88,14 31 102,-21-1 58,2 10 1,-4 7 647,-20 27-467,2-13 134,-23-1-190,5-38-26,-6-1-69,-20-31-126,22 10-27,-1-17 0,4-4-80,12-1 65,7-5 1,3-10-1,2 6 77,-1 17 0,4 0-367,5-17 1,4-7-1,2 8 407,0 18 1,2 3 9,8-10 0,7-3-598,-5 11 0,8-3 0,2 0 0,-1 1 0,-6 3 486,-2 3 1,-4 3-1,4-2-183,6-5 1,8-3 0,1-2 0,-4 4 0,-9 8-958,-4 6 1,-4 4 430,5-3 1,1 4 405,25 7 0,-34 3 0,12 4 0</inkml:trace>
  <inkml:trace contextRef="#ctx0" brushRef="#br0" timeOffset="69134">14605 12256 14011,'22'-5'2730,"-8"2"-2340,22 0 1,4 1-338,-2 0-1009,15-1 0,2 0 1104,1 0-92,-8-1 0,14-2 0,2 0 0,-8 1-39,-1-1 0,3 0-518,-12 0 0,8 0 0,5-1 0,0-1 0,-4 1 0,-9 1 501,12-2 0,2-1-13,-14 3 1,10 0-1,5-1 1,3-1 0,-1 2-1,-6-1 1,-9 2 93,4 0 0,-9 1 1,8 0-89,-1 0 1,9-1-1,4 0 1,-2 0-1,-5 2 1,-11 0 7,0 2 0,0 1 40,3-1 1,10-1-1,6 0 1,-1 0 0,-6-1 33,-4 0 1,-4-1-1,1 1 1,2-1-422,3 1 0,3 0 0,1 0 1,-2 0-1,-5-1 348,7-1 1,-5-1 0,2 0 7,-3 1 1,2-1 0,-1 1-1,-4 1-467,9-1 0,-1-1 456,-9 2 0,5-1 1,-1 1-1,-5 0 154,9 0 1,-6 0-154,-13 2 0,4-1-81,-1-1 1,9-1 0,4 0 0,-3-1 0,-8 2 119,6-2 0,0 1-5,5-2 0,9-1 1,-1 0-1,-13 1 595,-15 1 1,-1 0-597,10-4 0,8-2 0,1-1 0,-8 2 748,-7 1 0,-1-1-738,20-7 0,8-4 0,-15 3 1689,-15-2-1707,8-16 0,-1-3-19,-12 6 1403,3-5 0,-3 0-1409,-12 11-79,0-18 1,-2-3-8,-5 8 65,-1-2 0,-4 1-117,-10 13-35,-14-16 118,-3 16 0,-7-4 0,2 3 42,4 1 0,-4 0 11,-15-8 0,-7-1 1,5 7-18,16 16 1,-2 2 2,-14-2 0,-11-2 0,-3 0 0,6 4-722,8 5 0,4 2 1,-3-1 735,-4-1 1,-4-1-1,0 1 1,4 2-20,-14 2 0,5 2 18,15 1 0,-6 1 3,2 2 1,-8 1-1,-7 1 1,-2 0 0,1 1-1,5-1 9,2-1 0,2 1 0,2-1 0,-2 1 0,-3 0-9,5 0 0,-1 0 1,-3 0-1,0 0 1,-1 0-1,1 1 1,-1-1 9,-4 1 0,-3-1 1,-1 1-1,2 0 1,2 0-1,4-1 1,6 0 0,-6 0 0,8-1 0,-9 1-11,8 0 1,-9 0 0,-4 0 0,-1 0 0,1 0 0,7 0 0,8-1-1,3 0 0,7 0 0,-5-1-13,-6 2 1,-6-1 0,-3 1 0,3 0-1,8 0-14,-9 0 1,3 0 2,-1 1 1,-4-1 0,6 1 20,8-1 0,3 0-1,-1 1 0,0-1-17,1 1 0,0-1-1190,1 1 0,0 0 1184,3-1 1,-3 0-231,-3 1 1,-7 0 0,-1 1 0,6-2 233,-2 2 1,-1-1-32,-4 1 0,-10 1 0,2 0 1,11-1 9,14-1 1,2-1-281,-24 4 0,-10 1 1,10-1 306,23-4 0,1 1-112,-18 1 0,-6 2 0,9-1 71,4-1 141,4 2 1,-6 2 0,6 0-134,-4 1 362,-6 3 0,2 0-315,20-5-150,-9 6 1,-1 1 102,7-2 23,-3 4 1,1 0-14,14-2 51,-14 24 1,-1 4-23,4-5-11,6-7 1,-3 5-1,4-6 22,0 2 59,4 3 1,-2 10 0,5-1 45,4 5 0,3 2-93,-4-9 0,-2 2 1,8 2 56,12 11 0,9 1 0,0-10-30,-4-17 0,1-3-5,4 9 1,3 3 0,2-7 113,5-13 1,2-5 8,20 9-307,-4-13 1,14-2 0,2 0-1,-9-3 41,-4 0 0,0-1-128,6-1 0,9 0 1,1-1-1,-10-1 273,-5-3 0,-1-1-36,-3-2 0,5-1 0,1 0 0,-8 0 0,0 2 0,-2-1 0,-1-2 0,0 1 0,1-1 0</inkml:trace>
  <inkml:trace contextRef="#ctx0" brushRef="#br0" timeOffset="71200">21294 11896 5732,'3'4'2335,"0"0"165,-3-4-2222,96-17-161,-64 6 207,24-3 0,-6-4-173,-40 1-50,-14-12 0,-6 0-101,-3 7-171,-14-2 0,-3 6 137,2 22 313,-17 25 0,1 7-109,10 0 36,-2 11 0,5 0 46,18-13 187,16 9 1,6-1-280,6-12-106,3 1 1,3-6-55,9-21-132,6-6-178,6-6-1934,-4-8 0,8-6 0,-5 1 2244,-5 1 0,0 1 0,1-1 0,3-2 0,-9 4 0,-6 0 0</inkml:trace>
  <inkml:trace contextRef="#ctx0" brushRef="#br0" timeOffset="71435">22183 12002 13913,'3'6'-2269,"0"-2"-892,-3-4 3161,0 0 0,0 0 0</inkml:trace>
  <inkml:trace contextRef="#ctx0" brushRef="#br0" timeOffset="72640">23580 11430 8334,'-8'-4'1563,"1"1"414,7 3-1697,0 0 538,22 49-810,-3-23 0,1 2-4,-2 4 1,0-1 393,20 15-350,-25-39 1102,-4-4-1780,13-19 0,1-7 442,-3 0 129,7-11 1,-1-1 156,-11 6 1321,-5-4 1,-1 1-907,-3 10 50,0-18-563,-6 39-499,0 23 614,0-3-72,0 10 1,-1 3-39,1 10 29,-4 6 1,-1 13 0,-1-9-18,2-18 0,-1 0-506,-3 17 1,-2 8 0,0-13 494,-6-8-464,-19 9 0,-6-2 458,6-13-112,-10 4 0,-1-7-123,14-22-4288,-17-17 1,1-5 4522,13-1 0,-2 0 0,7-1 0,25 8 0</inkml:trace>
  <inkml:trace contextRef="#ctx0" brushRef="#br0" timeOffset="73535">24321 11536 16313,'3'11'-398,"0"-2"157,-3-9-257,38-12-367,-15 5-144,32-9 1009,-21 9 0,-3 1 0,-5 1 0,23-3 0</inkml:trace>
  <inkml:trace contextRef="#ctx0" brushRef="#br0" timeOffset="74089">24765 11324 6782,'9'5'1518,"-2"-1"890,-7-4-2290,0 0 1079,35 79-1348,-5-49 240,-8 15 1,4-9 576,6-41 0,0-13-851,-2-18 0,0-6 0,-2-1 267,-11-1 478,-3-13-294,-13 48-3,0-2 246,-1 10 1637,0 0-2375,-1 7 229,1 0 224,-4 34 0,1 8-171,1-3-29,1-6 0,-1 7 1,0-6-25,3 8-4,0-6 0,1 8 0,-1-5 7,0-9 0,0-1-273,-1 26 0,0-4 359,-4-20 158,-13-7-536,-8-18-1186,-19-1 450,9-9 1025,5-14 0,2-2 0,12 5 0,-12-17 0</inkml:trace>
  <inkml:trace contextRef="#ctx0" brushRef="#br0" timeOffset="74435">24850 11049 12398,'4'5'1426,"0"-1"-1264,-4-4 81,0 0-108,46-59 97,-22 26 147,5-9 1,-1 1-374,-14 17-104,-6 3-82,-7 21 522,19 24-339,-9-8-101,21 32-62,-17-23 160,6 9 0,1-1 0,-8-11 0,15 22 0</inkml:trace>
  <inkml:trace contextRef="#ctx0" brushRef="#br0" timeOffset="76836">16552 12488 2123,'-58'-13'-7,"1"0"1,-1-1 0,1 1 0,-3-1 0,4 0 0,-1 0 149,-3 0 0,1-1 0,4 1 69,-2-2 1,3-2 23,5 0 0,-2-4 1,3 1 26,-6-1 0,3-10-66,21-2 0,-1-11 0,0-7 0,4-2 0,5-1 1,9 4-269,10 4 0,10 0 1,4 0-1,1-1 1,-4-2 70,-8-2 0,-4-4 0,-1 0 0,2-1 0,7 3 0,10 2 24,10 7 0,8 0 1,6 2-1,4 2 1,3 2-1,1 3 1,-2 3 52,5 1 1,3 5 0,1 4 0,1 0 0,0 1 0,-1-2-43,-1-2 0,-1-1 1,0 1-1,0 0 1,3 2-1,2 3-20,-6 5 1,3 2 0,2 1 0,1 1 0,0 2-1,-3 1 1,-2 1 0,-5 1-16,11 0 0,-7 2 0,0 2 0,7 4-47,-10 1 1,5 1 0,3 1 0,2 2-1,0 1 1,0 2 0,-3 2 0,-3 3-372,5 5 1,-3 4 0,-1 3 0,-2 2 0,1-1 0,0-1 256,3-3 0,1 0 0,0-1 0,-2 2 0,-1 2 0,-4 6-52,-4 4 0,-1 6 0,-2 3 0,-3 0 1,-5-1-1,-6-4 213,0 4 0,-8-2 0,-2 6 225,-4 1 1,-1 6-1,-2 4 1,-5-1 0,-6-4 210,-10 1 1,-7-2 0,-4-1 0,2 1-238,4 2 1,1 1-1,-2-1 1,-6-5-56,-4-5 1,-6-3 0,-2-3 0,-1-4 177,-9 1 0,-2-6 1,-5 0-87,12-8 1,-2-1 0,-2 0 0,-1-1 0,-2 0-209,2-3 1,-3 1-1,-1-1 1,0-1-1,1-1 1,1 0-9,-2 1 1,2 0-1,0-2 1,-1 0 0,0-3-174,-4-2 1,-2-1 0,1-2-1,2-1 1,7-2-236,-12-1 0,3-6 388,3-6 0,-6-5 0,2-1 0,10 4 0,10 3 0,3-2 0,-22-15 0,1 1 0</inkml:trace>
  <inkml:trace contextRef="#ctx0" brushRef="#br0" timeOffset="77437">16806 12340 10001,'1'8'1464,"0"-3"-1145,8 35 152,-8-14-254,2 4 0,-2 1 164,-10 7-5716,-7 2 5816,-4-6 1,-6 1-129,-5 0 0,-5-1 165,3-5 1,-4 1 0,-2-3-637,-5-3 1,-3-4-1,3-2 39,-8 2 1,0-5-129,7-7 1,-1-3 0,5-2 57,7-3 1,0-1-172,-25-5 1,0-1 147,25 1 0,-1-4-55,-8-3 0,-5-5 0,2-4 31,3-3 0,3-4 0,-1-1 1325,-2-1 1,-1-1 0,3-1-721,3-1 1,2-1 0,6 4-498,7 4 1,6 5 232,8 2 226,22 45-128,1 2-42,-4 16 1,-3 4-92,-1 4-1145,-2 1 1,0 1 1113,1-5-88,-1-8 0,1-1-557,5 2 188,0 0-681,-1-24-2105,-6-32 2069,-2 1 73,-8-30 647,-2 13 229,-1 2 1,-1 0 487,-3-8 565,-1 2 0,0 0 316,1 3 4577,-6-16-5058,16 35-91,5-1-175,7 9 795,33-9-1098,-11 7 1,3-1-327,12-4 1,5-1-2313,-9 3 1,1-1-1,-1 1 2465,7-4 0,-3 2 0,-7 2 0,-5 1 0,-5 1 0</inkml:trace>
  <inkml:trace contextRef="#ctx0" brushRef="#br0" timeOffset="78322">22860 12996 13282,'5'0'1538,"-2"-1"-1062,-3 1-235,-21 32-101,15-7-122,-4 18 0,6 8-52,16-7 1,6-1 30,-1 3 1,4-4-2099,6-8 1,2-10 2100,6-15 439,5-51-541,-24 12 0,-1-4 200,5-8 0,2 0 71,-2 4 0,-1 4-71,5-5 70,-1 27-36,-14 19 380,15 42-453,-12-7 0,-2 6-44,0-4 0,0 4 0,-2 1 32,-5-5 1,-2 2 0,-2 0-1,-3-1 17,-6 7 1,-4-2-1,-1-2-47,-4 11 0,-6-7 1,-15-15 0,-2-11 16,2-11-64,4-10 1,2-8-223,-2-33 163,0 2 41,27 3 0,10-3-231,14 1 1,9 2-380,4-1 0,5 1-1217,-1 7 1,4-1 0,0 4 1496,12-2 0,-2 4 0,-12 6 0,-5 1 0,5 1 0</inkml:trace>
  <inkml:trace contextRef="#ctx0" brushRef="#br0" timeOffset="78487">23622 13399 10577,'1'4'2766,"0"0"-1601,-1-4-2318,40-17 35,-16 10-967,17-6 1,3 0 2084,0 1 0,3 2 0,-27 5 0</inkml:trace>
  <inkml:trace contextRef="#ctx0" brushRef="#br0" timeOffset="78903">24109 12827 13229,'10'10'1449,"-9"20"1,-3 5-1097,-1 1-1162,-2 18 1,1 2 836,6 2-26,2-15 0,2 7 0,-1-7 3,3 16 43,1-4 0,-2-6 1253,-5-24-380,-1-8-1058,-3-16-222,0-20 107,0-1-3,3-11-36,4 4 185,5 0 357,9 1 1,4 1-168,9 0-84,15-12-219,-7 42-206,-9 39 296,-5 0 286,-10 12 464,-36-8-1220,-28-16 599,17-19 0,0-3 0,-18 6 0,18-18 0</inkml:trace>
  <inkml:trace contextRef="#ctx0" brushRef="#br0" timeOffset="79172">24553 13356 13187,'10'6'3940,"-22"32"-4136,9 1-145,-10 11-163,29-4-350,23-27 949,0-20-87,0-4 214,-18-31-222,-16 15-689,-8-23-767,-13 12 226,1-1-2785,-10 8 4015,14 19 0,0 0 0,8 4 0</inkml:trace>
  <inkml:trace contextRef="#ctx0" brushRef="#br0" timeOffset="79421">24892 13145 14103,'4'7'1652,"0"-2"-1377,-4-5-275,0 0-373,80-12-72,-48 8 0,1-1-132,19-2 0,0-1-644,-17 3 0,-5 0-454,-8 2 1675,0-4 0,-15 4 0,-4 0 0</inkml:trace>
  <inkml:trace contextRef="#ctx0" brushRef="#br0" timeOffset="80037">25464 12679 13440,'2'0'1881,"1"1"-1472,-3-1-59,9 75-492,2-21 1,3 3-991,-5-12 1,0 2 0,1-2 1119,1-3 0,0-2 0,0-4 6,9 18 679,-8-21 27,-4-13-470,-2-11-496,-5-28 207,8-25-176,11-3 75,0 7 2333,12 18-2753,6 26 420,0 15 160,-2 3-376,-16 10 511,-16-14 1310,-24 17-793,-22-7-652,-2 3-158,12-19 0,1-3-470,2-2-5118,-16 0 5746,26-9 0,-2 2 0,17-4 0</inkml:trace>
  <inkml:trace contextRef="#ctx0" brushRef="#br0" timeOffset="80203">25972 13187 3126,'7'10'4643,"0"-3"-1552,-7-7-2853,14 42 1110,-11-23-1956,5 13 0,0 1-5922,-3-8 6530,2 0 0,-2-13 0,-2-10 0</inkml:trace>
  <inkml:trace contextRef="#ctx0" brushRef="#br0" timeOffset="80472">26416 12785 13156,'6'1'3059,"-4"31"-8112,12 15 5159,-4 7-8,10-18 0,3-3 1381,7 0-1591,2-3 0,3 0-563,-8-10 1,1-3-758,7 4 1,-1-2 83,8 0-556,-15-16 1904,-16-12 0,-5 6 0,-1-6 0</inkml:trace>
  <inkml:trace contextRef="#ctx0" brushRef="#br0" timeOffset="80639">26776 12891 10879,'0'5'3447,"-38"23"-2310,-6 5-1094,13-11 1,-1 2-135,-2 6 0,2 4-1654,3 6 0,2 1 1745,2-4 0,2-2 0,3-2 0,4-3 0,5-5 0</inkml:trace>
  <inkml:trace contextRef="#ctx0" brushRef="#br0" timeOffset="81441">27305 12975 3781,'3'11'4876,"-1"-3"-1555,-2-8-1873,0 0-2955,38-4 1535,21-5-197,-18 4 0,2-1 316,-6 0 0,-2 1-590,14-3-47,-21 4 1458,-4 0-4822,0 0 1827,-13 2-62,1 0 2089,-18 2 0,-2 0 0</inkml:trace>
  <inkml:trace contextRef="#ctx0" brushRef="#br0" timeOffset="81854">27432 13208 14834,'-3'-8'2775,"1"1"-1311,2 7-1668,0 0-574,75-11-214,-40 4 1,1 0 337,15-2 1,2 0-2219,-9-1 0,-5-1 2872,0-4 0,-9 4 0,-14 3 0</inkml:trace>
  <inkml:trace contextRef="#ctx0" brushRef="#br0" timeOffset="82254">28003 13017 14689,'0'-8'2058,"43"0"-2235,-15 5-30,14 0 0,2 0 137,1-3-139,-1 0 1,2-4 230,-14-4 0,-2-4 371,0-2 1,-4-2-271,1-17-16,-44 3 282,-38 25-109,3 14-198,19 0 1,1 5 398,0 12 1,4 7-38,8 1 0,3 2-334,-2 1 1,3-1-32,4 25-172,29-18-3486,3-18 3083,17-5 0,5-3-420,14-3-30,-16-7 1,6-1 0,-4-1-975,-5-2 0,-1-2 1920,22-6 0,-4 0 0,-13 3 0,3-5 0</inkml:trace>
  <inkml:trace contextRef="#ctx0" brushRef="#br0" timeOffset="83224">23855 14012 10370,'9'1'7007,"-2"0"-6867,-7-1-140,0 0-392,-1-3 610,21-6 392,34-13-81,-7 7 1,11-3-1,4 1-1165,-16 5 1,3-1 0,2 1 0,2-1 0,0 1 609,-2 0 0,2-1 1,1 1-1,1 0 0,-1 0 1,-2 0-10,5 1 1,-3 0 0,1 0 0,1 1 0,3-1-448,-5 2 1,3-1 0,3 0-1,0 1 1,-2 0 0,-2 0-1,-6 1 405,5 0 1,-6 0 0,0 1 0,6-1-5,-5 1 0,5-1 0,4 0 1,0-1-1,-2 1 0,-3 1 1,-8 1-603,12-2 1,-9 2-1,3 0 517,-6 0 1,3 1 0,-1-1 0,-3 1-279,3 0 0,-2 0 0,-4 0 220,2 1 0,-1-1 598,11-2 1,-9-1-872,-24-1 2332,-9 0-4082,-36 5 0,-15 4 2247,3 3 0,1 1 0,1-3 0,2 0 0,-16 8 0</inkml:trace>
  <inkml:trace contextRef="#ctx0" brushRef="#br0" timeOffset="83755">25125 13970 10163,'-4'-3'2389,"2"0"721,2 3-2069,-7 62-950,4-19 0,1 4-90,1 13 1,0-1-1162,1-10 0,2-6 1020,9 2 664,-3-34-1359,27-16 499,-13-4 0,6-7 0,0-3 0,1-8 362,-2-3 0,1-2 333,10-10 21,-15 18 1,-1 3-53,2-1-3,-9 18-9,-9 8-1257,1 5 1395,9 36-384,-6-9-167,1 19 0,-2 8 99,-5-7 1,-1 3 46,-2-10 1,-1 2 0,-3-2-126,-4-6 1,-2-2 0,-2-4 87,0 1 1,-4-7-74,-11-11 1,-2-7-80,-2-9 76,0-11 0,0-8 1612,9-7 1,3-5-1741,-1-5 0,6-4-564,17-14 0,11 1-282,1 12 1,5 4 198,4-1 1,3 2 838,2 3 0,-3 5 0,-8 6 0,11-9 0</inkml:trace>
  <inkml:trace contextRef="#ctx0" brushRef="#br0" timeOffset="84087">25104 13928 14551,'-3'-6'1132,"1"1"-6331,2 5 4835,11-33 1729,10 5-1189,0-15 1193,9 14-1061,-18 19-1860,4-1 1647,-7 7 2181,6 2-2181,-4 3 232,24 17-892,7 14 346,0 0-112,-17-9 1,-1-2-876,-3-3-15,4 3 1991,1-8 1,-15-8-1,6 1 1</inkml:trace>
  <inkml:trace contextRef="#ctx0" brushRef="#br0" timeOffset="84904">23199 15663 9824,'3'4'2338,"-1"0"-2013,-7 33 190,2-15-4152,-2 31 4034,4-26-189,2-3 845,14 6-1000,-4-13 225,20 4-581,2-23-181,-5-11 349,1-6 3273,-14-21-3138,-8 13-3110,1-9 3577,-2 12-251,-3 10-12,4 3 252,-3 13 468,11 13-775,-2 3-1213,5 14 0,0 3 1075,3 10 4,-6-6 1,1 7 0,-2-5 1024,-4-10 1,-2 0-1028,2 6 0,1 4 0,-3-1 153,-4 9 1,-4-3-55,-6-3 0,-2-1-112,1-3 0,-4-6-3,-22-1-106,-6-30 0,-5-9 124,12-7 1,0-1-96,-12 2 0,2-5 1532,16-9 0,8-2-1830,10 0-3690,10-21 3074,10 20-3341,9 1 0,5 2 4335,9 1 0,6-4 0,-24 21 0</inkml:trace>
  <inkml:trace contextRef="#ctx0" brushRef="#br0" timeOffset="85088">23791 15981 14103,'13'9'1260,"-2"-2"-994,-11-7 294,0 0-1092,55-12-72,-27 7-507,14-3 1,3 1 1110,13 1 0,-21 3 0,-1 1 0</inkml:trace>
  <inkml:trace contextRef="#ctx0" brushRef="#br0" timeOffset="85606">24342 15769 15072,'-4'8'1859,"2"-3"-1581,-3 38-894,22-4 420,-11 18-236,26-20 141,2-29 336,8-22-177,-3-3-1542,-6-19 1344,-13 7 369,-1-5 0,-1-1 443,0 1-235,-2 3 1,-2 5 212,-10 18-99,-1 4 140,-3 4-495,0 4-540,3 23 621,1-2-27,2 7 0,0 2-26,4 9 671,1-1 0,1 0-644,4 10-1549,1 0 1,1 1 1487,-2-2 13,-2-7 0,-2-3-64,-7-13-64,0 6-58,-7-22-144,-29 1 385,0-13-7,-14-1 841,5-12-645,19-2-664,1-2 164,11 4 3168,7 3-3292,2 5 31,4-1 188,1-1 5,8-1-182,3-2-2613,29-10 2176,-14 8-777,-1 0 0,-1 0-1342,-4 1 2881,5-7 0,-20 11 0,-3-2 0</inkml:trace>
  <inkml:trace contextRef="#ctx0" brushRef="#br0" timeOffset="85927">24257 15473 13482,'0'9'1375,"1"-1"-1056,-1-8-190,0 0-76,8-33 115,-1 20-538,14-36 591,-10 36-45,4-7-69,-6 11-169,-3 2-159,6 1-238,9 5 210,2 11-90,11 10-714,-13 0-3533,1 12 4586,-8-9 0,-4-6 0,-2-4 0</inkml:trace>
  <inkml:trace contextRef="#ctx0" brushRef="#br0" timeOffset="86388">25083 15706 13240,'3'1'2535,"0"-1"-1001,-3 0-1469,46-13-65,-18 5-121,13-3 1,2-1-154,-3 3-3311,-1 2 1,-2 1 1533,-2 2 2126,15 1 1,-39 4 0,-2 0 0</inkml:trace>
  <inkml:trace contextRef="#ctx0" brushRef="#br0" timeOffset="86571">25188 15854 14728,'0'3'2374,"0"0"-3035,0-3-11,45-6-1592,-14 0 0,4-1 2264,18-4 0,0 1 0,-18 2 0,-3 1 0,15-5 0</inkml:trace>
  <inkml:trace contextRef="#ctx0" brushRef="#br0" timeOffset="86927">25760 15685 16408,'46'-9'-72,"1"0"0,-1 0 1,-4 1-1,-1 0 0,-5-1-221,-1-2 1,-5-1 292,5-6 98,-15-12-4100,-23 14 4584,-27-16 384,-18 18-720,11 14 1,0 3-2163,-20 11 2234,20 14 0,6 5-198,7 0-7,6-1 1,3-1 2267,9-2-2199,5 5 127,26-5 0,10-4-952,14 0 471,-7-1 0,1-4-228,12-14-146,-17-4-560,0-2 1106,-2-4 0,0-1 0,-7 2 0,22-6 0</inkml:trace>
  <inkml:trace contextRef="#ctx0" brushRef="#br0" timeOffset="87091">26480 15917 11154,'10'16'0,"-2"-4"0</inkml:trace>
  <inkml:trace contextRef="#ctx0" brushRef="#br0" timeOffset="92207">25865 16489 12456,'-52'-18'-814,"7"0"814,6 1 0,0-1-537,8 2 0,1-2 895,-1 0 1,1-2-1716,2 1 0,-1-4 1654,-6-14 0,-2-8 0,4-2-113,6-1 1,4-2 0,-1 0-172,2 9 1,-1 1 0,1-2 0,4-1 16,4-1 1,4-2 0,3 0 0,6 1-605,9-9 1,7 1 0,0 2 571,-5 7 0,0 1 0,5 0 14,8-1 1,5-3 0,3 3-1,-2 7-114,9-2 0,3 5 277,-6 7 0,4-1 0,3 1 0,4 5-91,2 7 1,5 4 0,2 3-1,-1 1 1,-3 0-72,-3-2 0,-3 0 1,1 2-1,3 5 10,0 3 1,4 3 0,2 2 0,-1 2 0,-4 2 0,-8 2 2,-1 5 0,-7 4 0,1 3-1,10 5 0,0 4 0,-4 3 5,-7 5 1,-4 3 0,-4 5-19,-8 0 1,-4 4 0,-2 2-1,-1-2-12,5 5 0,-2-2 0,-8 5 2,-8-6 1,-5 6 0,-5 1 0,-4-2 0,-4-7 68,-5-4 1,-5-6-1,-4-2 1,-2 1 57,0 0 0,-4 2 1,-1-1-1,-2-3 1,-1-4-78,3-8 0,-1-2 0,0-3 0,-1-2 0,1-2 155,-3-2 0,0-2 0,1-3 0,1-3-190,-5-3 1,1-4 0,3-2 37,-6-4 0,2-2-55,1 0 0,-4-8-116,8-5 1,-6-8 0,-2-4-1,2-4 1,5-1 8,11 2 1,3-4 0,3-1-1,-1-1 1,-3 0 4,-2 4 1,-4-1 0,-1 0 0,1 0 0,5-3-1,6-1 119,3-11 1,7-3-1,4-2 1,6 0-1,5 3-8,6 2 0,7 2 0,4 0 0,1 1 0,-2 1-38,0-5 0,-2 2 1,2 0-1,4 1 7,3 4 1,3 0 0,1 0 0,2 3 0,-1 6 0,6 1 1,1 5-1,1 2-246,2-1 0,1 2 0,1 1 288,0 2 1,1 1 0,4 2 44,-1 3 0,2 0 0,4 4 0,4 6-46,-5 6 1,4 5-1,2 4 1,1 3 0,0 2-1,-2 3 2,0 4 1,-1 3 0,-1 3 0,0 2 0,0 1 0,-1 0-42,1-2 1,1-1 0,-1 1 0,-2 2 0,-3 4 0,-5 4 47,-5 5 0,-1 5 0,-5 3 0,-3 2 0,-7 1 0,-6-1 111,-8-1 0,-7 1 1,-5 1-1,-3 0 1,-3 0-1,0-1-86,-1-1 1,-3 0 0,-1 0 0,-3 0-1,0-1 1,0-1-32,0 0 0,0 1 1,-1-1-1,-2-1 1,-2-3-1,-3-3 9,-9 0 1,-3-2-1,-3-4 1,-1-4-1,1-4-181,-2-3 1,-1-6 0,0-2 0,1 0-77,-5 4 0,1-1 0,-4-3-364,3-6 0,-5-2 0,1-3 0,8-4-852,-2-4 0,2-5 1441,-3-6 0,-4-4 0,9 2 0,-7-5 0,21 3 0,-1 0 0</inkml:trace>
  <inkml:trace contextRef="#ctx0" brushRef="#br1" timeOffset="130636">21928 7119 24575,'-43'0'0,"-4"0"0,7 0 0,-8 0 0,2 0 0,-7 0 0,-2 0-1371,9 0 0,-4 1 0,-2-1 0,4-1 1371,-5-2 0,2 0 0,-3-3 0,3 1 0,-2-2 0,-2-1 0,-1-1 0,5-1 0,-2-1 0,-1-1 0,1 0 0,1-1 0,4-1 0,0 0 0,2-1 0,-1 0 0,0-1 0,-4 0 0,-1 0 0,1-1 0,1-2 0,3-3 0,-5-7 0,2-4 0,3-3 0,3 0 0,5 2 0,2 0 0,2-4 0,5-5 0,5-5 0,2-7 0,4-4 0,6 1 0,7 4 0,8-2 0,6 2 0,9 1 0,6-1 0,1 11 0,5-1 0,4-1 0,4 0 0,2 2 0,1 3 0,0 4 0,4 2 0,0 5 0,3 3 0,1 1 0,4 2 0,3-1-527,-8 5 0,4 0 1,3 1-1,2 0 1,2 0-1,-1 2 1,1 0-1,-2 1 1,-3 2-1,-2 1 527,4 0 0,-4 3 0,0 0 0,-2 2 0,0 1 0,2 0 0,2-1 0,1 1 0,2-2 0,2 1 0,0 0 0,0 2 0,-2 1 0,-3 2 0,-3 4-45,8 3 0,-3 4 0,-3 2 1,-2 3-1,-1 1 45,8 4 0,-2 3 0,-3 3 0,-2 5 0,-12-1 0,-2 2 0,-2 3 0,-2 3 0,-1 4-434,-1 4 1,-2 6 0,-2 3 0,-1 1 0,-3 0 0,-2-4 433,-2-2 0,-3-2 0,-2 0 0,-1 1 0,-1 5 0,-1-3 0,0 4 0,0 2 0,-2 1 0,-2 0 0,-3-2 0,-4-3 0,-6 6 0,-5-3 0,-4-2 0,-3 1 0,0 1 0,1-3 0,-1 1 0,-2 0 0,-2 0 0,-1 0 0,-3-2 0,2-6 0,-2 0 0,-1-1 0,-2-1 0,-1 0 0,-3-2 0,0 0 0,-6 1 0,-3-1 0,-3-1 0,0-1 0,-1-2 0,1 0 0,2-1 0,1-1 0,1 0 0,1-2 0,-1-1 0,-1-1 0,-2-2 0,-4-1 0,-1 0 0,-2-2 0,-1-2 0,1-2 0,0-3 0,-5-3 0,-1-2 0,1-4 0,1-1 0,2 0 0,-1 2 0,2 0 0,1-4 0,-3-8-127,6-10 0,-3-5 1,-1-6-1,1-2 0,3-2 1,5 0 126,0-2 0,4-1 0,4-5 0,1-7 0,7-1 0,0-8 0,1-5 0,2-3 0,2 0 0,1 2 0,4 4 0,1-1 0,2 3 0,3 1 0,2-1 0,1-3 0,1-2 0,0-3 0,1-2 0,3 1 0,3 2 0,3 4 0,7-5 0,5 4 0,3 2 0,4 0 313,2-1 0,3 1 1,4 1-1,4 3-313,-1 11 0,3 1 0,2 2 0,3 2 0,0 0 0,2 1 0,2 0 0,1 2 0,2 2 0,1 2-92,4 1 0,1 1 1,2 3-1,0 1 1,0 2 91,1 2 0,0 1 0,0 1 0,1 2 0,1 2 12,-9 1 1,1 1 0,0 1-1,1 1 1,-1 2 0,0 1-13,8 2 0,0 2 0,0 2 0,-1 3 0,1 1 0,-1 1 0,1 2 0,-1 3 0,0 2 0,-3 5 0,-8 0 0,-2 4 0,0 2 0,-1 3 0,-1 1 0,-2 1 0,0 2 0,-2 3 0,0 1 0,-2 1 0,-2 1 0,-3 1 0,2 6 0,-4 2 0,-2 1 0,-2 1 0,-3-1 98,-2 0 1,-1 0 0,-3 0 0,-4 0-1,-7-2-98,-5 4 0,-7-2 0,-6 0 0,-9 2-159,-2-11 0,-6 2 0,-6 1 0,-3 1 0,-3 0 0,-1-2 0,0-3 0,1-3 159,1-3 0,1-3 0,-1-3 0,-2-1 0,-1 0 0,-4 0 0,-3 1 0,6-3 0,-3 1 0,-4 0 0,-1 1 0,-3 1 0,0-1 0,-1-1 0,0-1 0,0-2 0,2-1 0,2-3 0,2-3-95,-6 0 1,1-4-1,1-2 1,2-2 0,-1-2-1,0 0 1,0 0 0,-3 0 94,1 1 0,-2 1 0,-2-1 0,1 0 0,-1-1 0,1-1 0,1-2 0,2-2 0,3-2-4,-10-3 1,3-3 0,2-2 0,1-3-1,1-1 1,-1-1 3,2 0 0,0-2 0,1-1 0,0-2 0,3-2 0,2-3 0,-3-5 0,3-3 0,2-3 0,2-2 0,2-2-69,0-3 1,2-3 0,2-1 0,3-2 0,4-1 68,6 4 0,4-1 0,2-1 0,2 0 0,1-2 0,1-4 0,2-1 0,2 0 0,3-1 0,4 1 0,3 4 0,4 0 0,3 0 0,2 0 0,2 1 0,2-3 0,2 0 0,3 0 0,3 2 0,3 2 0,4 1 0,3 2 0,4 2 0,2 1 0,3 1 0,-1 5 0,4 0 0,1 2 0,2 1 0,0 2 0,0 1 0,3-1 0,1 2 0,0 2 0,1 2 0,1 1 0,3 1 0,1 2 0,0 2 0,0 1 0,-2 4 327,3 1 1,-1 4 0,-2 2 0,0 1-328,-6 0 0,-1 1 0,0 2 0,1 5 458,11 8 1,1 7-1,0 2 1,-5 0-459,-4-2 0,-3 0 0,-1 5 331,-4 5 0,2 4 0,-4 2 1,-8-5-1,-5-2 0,-6-1 0,8 18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4:51:23.589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16997 8996 9822,'4'7'2172,"0"-1"-1945,-4-6 227,0 0-99,62-6-159,-31-5 16,6 4 0,-2-4 580,-16-25-713,-13 15 30,-15-22 6,0 28-51,-9-6 406,-38 16-158,27 13 1,-2 3-239,-6-5 0,1 3 32,6 7 1,1 5 149,-1 11 0,4 0-205,-2 5-1714,3 5 1,5 0 1715,16-14-53,5 13-52,28-22 1,7-6-47,3 1-114,14-4 1,0-5-567,-6-11 481,-18 1 1,3-3-4620,9-8 1,-3-1 4638,-1-1 0,-5 3 0,-7 2 0,-19 8 1</inkml:trace>
  <inkml:trace contextRef="#ctx0" brushRef="#br0" timeOffset="2399">21082 8255 7123,'10'9'4009,"-2"-1"-3273,-8-8 2096,0 0-2519,3-1 365,-1 4-359,1-1-39,-1 5 857,-2 29-823,-3 5-261,1 9-45,-2-6 67,3-12 1,1-1-17,0 7-1706,3 8 0,1-1 1689,2-9-33,6 19 452,4-14 1,5 1-371,-2-6 0,2 0-394,4 11 1,0-2 303,-6-15 0,2-1 3,8 10 1,0-1-10,-10-13 1,1-1 5,9 14 1,1-1 1,-1-5 3,-9-12 27,5 7 1,1 1 16,0 1-1044,3 2 1,-2 0 1026,-10-10 2044,12 14-2074,-10-11 0,0 1-5,2 2 1,0 0 4,2 4 0,1 1-1004,4 10 1,-2-1 1003,0 1 0,-8-11 0,-1 0 438,-3 0-441,-4-7-24,3 9 1,-2 1 17,-2-5-46,0 3 1,-2-1 9,-5-11 2232,-3 13-2196,-18 12-178,5-12 181,-13 12-5,12-26-59,-2 1 22,1-1-80,-11 10 1,-1 2 82,-2 0-269,-6 6 1,1-1 268,6-7-37,6-6 1,-4 3-13,-5 9 0,1 0 91,7-11 0,1 2 0,-13 16 0,3-2 8,8-7 26,-5 11-28,11-14-885,1 5 0,1 1 929,-2 5-23,0 3 0,2 0 6,3-7 18,-3 14 117,2 4 0,1 1-82,0 2-77,1 0 1,1-2 30,7-14-40,2-1-9,2 0-44,0-1 991,9 11 1,4 5-987,0-13 0,2 2 27,2 12 0,1-2 1490,-2-19 1,0-2-2054,2 4 0,-1-3 78,1 5-1020,0 1 0,-2-4-399,-7-16-1384,2 5 3309,-5-19 0,-3-4 0,0-2 0</inkml:trace>
  <inkml:trace contextRef="#ctx0" brushRef="#br0" timeOffset="4913">20532 8297 8116,'-5'-1'3198,"2"1"-1386,3 0-1378,8 11-280,-4-5 79,6 10 1181,-3 14-412,-4 5-792,3 7-59,-7-3 52,-5 2 0,-3 0-88,1 4-1759,-3 10 0,1-1 1697,2-9-10,4-17 1,-1 4-647,0 11 1,-1 5 0,1-4 658,1-8 0,1 0-258,-3 17 0,1 8 0,0-9 224,3-21 1,0-2-2,0 8 0,0 4-431,1 8 1,0 4-1,0-5 418,0-9 1,0 0-9,0 7 1,-1 7 0,1 1 0,-1-11 641,1-10 1,0 0-648,-1 12 1,-2 9 0,1 2 0,0-10-27,0-5 0,-1-1 272,0 2 1,0 8 0,-1-1 0,0-9-277,0-7 0,0-3-4,-2 8 0,0 4-328,-2 4 1,-1 6 0,2-7 366,1-8 0,0 0 14,-2 14 0,-1 8 0,2-10-11,2 3 15,3-20 0,-1 4-218,1 5 1,0 5 0,1-5 202,0-8 0,0 0 24,0 14 0,0 5 0,1-8-155,1 1 847,0-10 0,1 2-806,2 1 0,-1 0 85,0-5 1,0 0 1267,0 2 0,1-1-1258,-2 10 65,-1 3 33,1-6-82,-1-10 0,-1-2-24,-1 1-146,-2 10 1,-1 0 111,0-7 16,0 5 0,-1-2 20,2-12 1606,-3 13-1174,-2 10-450,1-4-26,1 2-275,2 3 149,4-32 1318,0 20-1035,1-28 19,0 1-350,1-6-30,0-1-1132,-1-2-3959,6-12 3122,0 2 2215,9-21 0,-9 20 0,3-5 0</inkml:trace>
  <inkml:trace contextRef="#ctx0" brushRef="#br0" timeOffset="7112">22098 8065 11807,'11'1'2520,"-3"1"-2268,-8-2 191,0 0-345,-14 30 45,-4 4-37,-7 17 37,1-9 163,7-12 1,0-2-254,2-2-14,-13 19 23,24-41 742,1 0-1006,22-24 166,-7 7 27,18-18-1837,2 0 1,0 0 1755,1 2-1022,4-2 1,-2 3 1058,-17 20-17,2 1 344,-9 37-274,-10-11-459,-5 39 17,-6-28-219,-4 7-6485,3 6 7146,11-23 0,-4 9 0,8-27 0</inkml:trace>
  <inkml:trace contextRef="#ctx0" brushRef="#br0" timeOffset="7400">22331 8276 6638,'4'10'5348,"-1"-2"-4822,-3-8-19,0 0-454,-16 32 9,19-1-3,-10 9-118,38-14 121,-5-29 1036,18-18-659,-24 4 222,-1-17-599,-17 22 8,0-5-1221,-15-3 541,6 11-3199,-21-5 2213,16 13 748,-9 4 0,15-1 0,1 2 0</inkml:trace>
  <inkml:trace contextRef="#ctx0" brushRef="#br0" timeOffset="7664">22564 8297 9029,'9'9'4856,"-19"44"-4870,-11-9 10,8-12 0,0-2-27,-9 12 272,11-23-107,5-10 20,0 1-20,6-10-439,39-38 252,-18 20-10,10-11 0,1-1-2558,-6 9 2279,7-6-4427,15-3 3719,-24 16 1050,21-7 0,-39 20 0,2 0 0</inkml:trace>
  <inkml:trace contextRef="#ctx0" brushRef="#br0" timeOffset="8147">22839 8382 7147,'-22'48'3252,"6"-18"1,-1-1-3255,-1-5 1,-2 0 14,-1 5 0,3-6-13,11-13 422,-2 2-413,12-14 68,1-3-466,38-34 328,-18 19-84,8-6 1,1 1-99,2 5 189,8 5 404,-20 11 217,-15 26-514,-14-5-716,-16 28 349,14-30 34,-6 9 61,14-21 219,2-1 45,2-1 641,43-11-1156,-22 3 470,32-7 6,-34 6 156,-1 2 46,-2 1 410,7 12-447,-16 1-118,2 11-44,-21 8-34,-1-5-2238,-6 29 1073,15-31-2327,22 16 2173,-2-32 1464,22 0 0,-31-4 1,2-1-1</inkml:trace>
  <inkml:trace contextRef="#ctx0" brushRef="#br0" timeOffset="8603">23368 8636 8354,'8'7'3624,"-2"-2"-597,-6-5-2369,0 0-470,-37-4-614,-10 34-375,0-16 476,11 21 404,58-24 38,-4-15-10,16-4-99,-17-2 37,-5 2-577,-6 4 532,-3 4 20,1 6-18,-1 1-52,14 13 50,-5-12-593,38 5 102,-22-14-86,21-2-59,-14-6 1,-2-3 643,5-1 142,-5 0 0,0-1 975,0-9-509,-9 4 105,4-3 2504,-11 4-3233,-10 11-1,-8 9 96,-9 11 11,-7 13-1881,1 13 1,1 2 1569,2 1-1159,2 5 0,6-3 924,12-19-129,6 4 577,25-15 0,-25-7 0,18-3 0</inkml:trace>
  <inkml:trace contextRef="#ctx0" brushRef="#br0" timeOffset="9047">22881 8869 12112,'-3'-4'1843,"1"0"-883,2 4-612,-20 35-267,9-14-375,-12 26 0,0 5-90,5-6 361,5-10 1,0-4-285,4-14-18,6-20-1,-1-6 21,0-4 87,-2-2-71,-1-2-2209,-25-18 2770,14 19 554,-32-10-549,33 26 253,-21 21-530,28-9-54,-8 21 18,16-21 3353,5 5-4104,28 11 233,-9-15-1537,16 2 1,2-4 231,-6-7 1899,-3-3 0,-2 0 0,-14-2 0,-2 0 0</inkml:trace>
  <inkml:trace contextRef="#ctx0" brushRef="#br0" timeOffset="9168">22924 9186 8536,'1'7'5142,"0"-1"-4333,-1-6-389,0 0-266,-24 34-3291,2 15-2146,-7-1 5283,14-8 0,16-37 0,-1-5 0</inkml:trace>
  <inkml:trace contextRef="#ctx0" brushRef="#br0" timeOffset="9548">22966 9017 11381,'9'8'2865,"-2"-2"-2658,-7-6-2271,0 0 656,35-4-1527,1 11 2560,13-5-117,-12 13 693,-11 8 255,-15-10 256,5 10 1668,-20-11-1165,0-3-328,-5 3 800,-21 16-1687,16-14-191,-17 22 68,27-22-31,0 5-582,14 22 730,-4-18-3439,14 29 3437,-12-31-29,2 4 558,-7 8 392,-14-17-913,1 8-180,-13-21 180,-16-19 0,24 12 0,-15-11 0</inkml:trace>
  <inkml:trace contextRef="#ctx0" brushRef="#br0" timeOffset="9748">23516 9081 15520,'3'10'1493,"-1"-2"-1034,-2-8-1453,-56 74-4616,31-28 5037,-8 1 1,2 0-1044,13-5 1263,-2-8 1,11-19 0,-4 5 0</inkml:trace>
  <inkml:trace contextRef="#ctx0" brushRef="#br0" timeOffset="9949">23347 9229 16080,'57'16'-2850,"1"0"1,-8-6-1,-12 4 1435,-27 9 0,-8-16 0,-2 2 0</inkml:trace>
  <inkml:trace contextRef="#ctx0" brushRef="#br0" timeOffset="10199">23537 9504 6974,'4'11'4794,"-1"-2"-4069,-3-9 1795,-15 40-2242,10-28-38,-12 30-10,13-37-160,2-3 28,0 0 678,5-7-776,2-2 142,11-16-30,-2 4-116,15-15 0,2 0-198,-5 5-102,3 0 1,-2 2-327,-12 15-244,-1 2 874,19-1 0,-20 6 0,12 0 0</inkml:trace>
  <inkml:trace contextRef="#ctx0" brushRef="#br0" timeOffset="10348">23813 9567 11104,'1'11'3750,"0"-3"-2507,-26 29-1632,16-21-1202,-22 34 213,24-36-800,-2 3 2178,-3-4 0,7-7 0,-4 1 0</inkml:trace>
  <inkml:trace contextRef="#ctx0" brushRef="#br0" timeOffset="10548">23876 9250 8556,'8'4'1682,"-1"-1"-2977,-7-3 1295,31 15 0,-24-11 0,24 11 0</inkml:trace>
  <inkml:trace contextRef="#ctx0" brushRef="#br0" timeOffset="10968">24067 9292 7393,'3'2'2358,"0"-1"-23,-3-1-1646,-52 69-661,31-37-34,-1 2 1,-5 9-1,6-7-72,5 0 102,3 1 0,1-4-24,7-15 348,-3 8-474,9-26-290,38-24 766,-12 14-330,18-15 1076,-25 21-693,-11 24-294,-5-7 336,-6 29-257,-4-26-1000,-45 14-387,31-23 1199,-27-3 0,42-5 0,1-5 0</inkml:trace>
  <inkml:trace contextRef="#ctx0" brushRef="#br0" timeOffset="11316">24130 9631 12048,'7'1'2792,"-2"0"-2042,-5-1 345,-24 48-1095,16-30-111,-6 13 1,1-1-39,11-17-89,0 2-999,16-6 845,-3-5-409,23-6 549,-14-4 72,9-5 1634,5-4-992,-19 8-25,7-3-339,-22 10 17,0 3-9,-4 28-352,3-16-3816,-4 25 3687,5-29 34,1 1-4865,19-13 3445,-9-1 1761,18-11 0,-22 8 0,2-3 0</inkml:trace>
  <inkml:trace contextRef="#ctx0" brushRef="#br0" timeOffset="11500">24553 9589 12115,'6'4'5480,"-33"46"-5435,10-24-45,-4 4 0,-1 5-682,-1 11 0,4-2 153,-1 0-275,0 2 1,2-4-1196,9-23-196,-1-1 1430,2-14 0,4-2 0,-1-3 0</inkml:trace>
  <inkml:trace contextRef="#ctx0" brushRef="#br0" timeOffset="11900">24384 9737 12683,'8'11'2963,"-2"-2"-3702,-6-9 613,0 0-151,35 16 187,-20-7-26,14 11 0,-1 4 175,-15-7 209,12 28-223,-21-29-45,2 25 252,-6-29-190,0 10-832,20-40 22,18-2 748,2-5 40,7 7 858,-4 18-609,-20 3 637,13 17-615,-30-5-115,-10 14 0,-5 2-946,-1-6 55,-11 19-301,16-35 996,26-8 0,-15-1 0,16 0 0</inkml:trace>
  <inkml:trace contextRef="#ctx0" brushRef="#br0" timeOffset="12016">24956 10139 12655,'2'7'3865,"0"-1"-4980,-2-6 1115,-20 13 0,16-10 0,-16 10 0</inkml:trace>
  <inkml:trace contextRef="#ctx0" brushRef="#br0" timeOffset="12449">21421 9462 11762,'10'2'-437,"-1"0"-1036,-9-2 1108,0 0 0,0 0 1</inkml:trace>
  <inkml:trace contextRef="#ctx0" brushRef="#br0" timeOffset="12605">21357 10329 11647,'7'0'1358,"-3"30"-1358,-4-16 0,14 34 0,-10-36 0,12 4 0</inkml:trace>
  <inkml:trace contextRef="#ctx0" brushRef="#br0" timeOffset="12754">21781 10414 14165,'6'5'1319,"0"-2"-11150,-6-3 9000,44-15 0,-33 11 1,33-10-1</inkml:trace>
  <inkml:trace contextRef="#ctx0" brushRef="#br0" timeOffset="12949">22585 9546 13039,'6'5'1826,"-1"-1"-2030,-5-4-1315,0 0 1519,5-5 0,-4 4 0,4-4 0</inkml:trace>
  <inkml:trace contextRef="#ctx0" brushRef="#br0" timeOffset="13115">22543 10351 7652,'2'5'-513,"0"-1"513,-2-4 0,0 0 0</inkml:trace>
  <inkml:trace contextRef="#ctx0" brushRef="#br0" timeOffset="13264">22627 10901 3329,'3'23'-2861,"-1"-4"3971,-2-19-1110,0 0 0,0 0 0</inkml:trace>
  <inkml:trace contextRef="#ctx0" brushRef="#br0" timeOffset="13502">23241 9483 11406,'6'11'-2251,"-1"-1"1596,-5-10 655,0 0 0,0 0 0</inkml:trace>
  <inkml:trace contextRef="#ctx0" brushRef="#br0" timeOffset="13669">23516 10118 10746,'5'32'-342,"-1"1"0,3-1 342,-3 11 0,-2-3 0,0-23 0,4 10 0</inkml:trace>
  <inkml:trace contextRef="#ctx0" brushRef="#br0" timeOffset="13819">23580 10668 10925,'-5'6'81,"2"0"-81,3-6 0,0 0 0,0 0 0</inkml:trace>
  <inkml:trace contextRef="#ctx0" brushRef="#br0" timeOffset="14001">24024 10266 7752,'13'-7'-1086,"-2"1"1086,-11 6 0,0 0 0,0 0 0</inkml:trace>
  <inkml:trace contextRef="#ctx0" brushRef="#br0" timeOffset="14151">24426 9737 11670,'9'1'1167,"-2"0"-1382,-7-1 30,0 0 0,0 0 0</inkml:trace>
  <inkml:trace contextRef="#ctx0" brushRef="#br0" timeOffset="14316">24532 9885 10967,'5'4'-1299,"7"46"1299,-6-3 0,3 8 0,-5-19 0</inkml:trace>
  <inkml:trace contextRef="#ctx0" brushRef="#br0" timeOffset="14454">24680 10647 5955,'6'8'1034,"-1"-1"0,-5-7 0</inkml:trace>
  <inkml:trace contextRef="#ctx0" brushRef="#br0" timeOffset="14648">25040 10414 13193,'34'-16'-991,"-1"1"1,2 0 0,-7 4 0,-17 8 0,2 0-1</inkml:trace>
  <inkml:trace contextRef="#ctx0" brushRef="#br0" timeOffset="14848">25612 9546 11762,'3'11'753,"0"-2"-2724,-3-9-2142,0 0 4113,13 6 0,-10-4 0,11 5 0</inkml:trace>
  <inkml:trace contextRef="#ctx0" brushRef="#br0" timeOffset="15002">25612 10202 13008,'0'6'687,"1"-2"-1038,-1-4 351,11 52 0,-8-39 0,8 39 0</inkml:trace>
  <inkml:trace contextRef="#ctx0" brushRef="#br0" timeOffset="15166">25718 10732 11804,'10'2'1992,"-2"1"-1788,-8-3-2481,0 0 440,30 8 1837,-7-11 0,10 9 0,-17-10 0</inkml:trace>
  <inkml:trace contextRef="#ctx0" brushRef="#br0" timeOffset="15402">26712 9038 11343,'18'28'-461,"0"0"1,7 5-1,-19-13 1</inkml:trace>
  <inkml:trace contextRef="#ctx0" brushRef="#br0" timeOffset="15604">26585 10435 14131,'17'36'-2111,"-8"-18"-1266,11 25 3377,-8-27 0,-4-5 0,0-3 0</inkml:trace>
  <inkml:trace contextRef="#ctx0" brushRef="#br0" timeOffset="15768">26734 10816 10670,'9'6'1453,"-1"-1"-1537,-8-5-6056,0 0 6140,11-30 0,-9 23 0,9-23 0</inkml:trace>
  <inkml:trace contextRef="#ctx0" brushRef="#br0" timeOffset="15953">26331 9631 11826,'4'4'1810,"-2"-1"-967,-2-3-843,88-10 0,-66 7 0,21-2 0,1-1 0</inkml:trace>
  <inkml:trace contextRef="#ctx0" brushRef="#br0" timeOffset="16119">27093 9716 11084,'2'7'1325,"-1"0"-863,-1-7-3094,0 0 2632,47 23 0,-35-17 0,35 17 0</inkml:trace>
  <inkml:trace contextRef="#ctx0" brushRef="#br0" timeOffset="16301">27136 10435 10720,'-10'-1'2061,"2"0"-699,8 1-1975,0 0-2370,1 24 2983,4-17 0,-3 17 0,2-24 0</inkml:trace>
  <inkml:trace contextRef="#ctx0" brushRef="#br0" timeOffset="16450">27242 10245 12034,'1'4'1142,"0"-1"-1456,-1-3-1136,11-49-406,-1 25 1005,5-16 1,1 1 0,-5 20-1,6-8 1</inkml:trace>
  <inkml:trace contextRef="#ctx0" brushRef="#br0" timeOffset="16605">27813 9335 11054,'0'7'3836,"1"-2"-2749,-1-5-1169,0 0-981,40-17 0,-30 13 1,30-13-1</inkml:trace>
  <inkml:trace contextRef="#ctx0" brushRef="#br0" timeOffset="16766">28046 9631 8774,'3'9'2187,"0"-2"-1697,-3-7-263,0 0-3643,48 68 3416,-29-31 0,7 1 0,-2-3 0,-17-15 0</inkml:trace>
  <inkml:trace contextRef="#ctx0" brushRef="#br0" timeOffset="16949">27961 10414 9284,'10'9'3959,"-2"-2"-2743,-8-7 1685,0 0-7877,19 13 1005,-10-11 3971,19 6 0,-21-11 0,2-2 0</inkml:trace>
  <inkml:trace contextRef="#ctx0" brushRef="#br0" timeOffset="17102">27538 10562 6254,'-14'-6'4307,"2"2"-2874,12 4-1433,0 0 326,37 7 1,-28-6 0,28 7-1</inkml:trace>
  <inkml:trace contextRef="#ctx0" brushRef="#br0" timeOffset="17316">28321 10266 11454,'9'3'5211,"-2"0"-5211,-7-3-893,0 0-4307,21 2 3358,-11-2-37,17 3 1879,-17-3 0,-5 1 0,-1-1 0</inkml:trace>
  <inkml:trace contextRef="#ctx0" brushRef="#br0" timeOffset="17489">28533 10118 11376,'11'3'1820,"-1"-1"-3433,-5-31-451,-2 16 1001,6-33 0,-7 36 0,1-5 1</inkml:trace>
  <inkml:trace contextRef="#ctx0" brushRef="#br0" timeOffset="17667">28596 9292 10060,'-7'-6'2307,"2"2"-1837,5 4-2519,0 0 2049,38 33 0,-29-24 0,29 24 0</inkml:trace>
  <inkml:trace contextRef="#ctx0" brushRef="#br0" timeOffset="17851">28723 10054 12084,'14'51'885,"-3"-12"-2301,8-19 1,-13-15 0,6 6 0</inkml:trace>
  <inkml:trace contextRef="#ctx0" brushRef="#br0" timeOffset="18002">28723 10583 9066,'-3'-10'4286,"0"1"-3728,3 9 151,0 32-709,36-19 0,-27 20 0,27-27 0</inkml:trace>
  <inkml:trace contextRef="#ctx0" brushRef="#br0" timeOffset="18202">29210 10520 11877,'10'0'4069,"-2"1"-4069,-8-1-319,36-34-180,-19 15-159,11-10 0,2-8 658,-12 0 0,-2-4 0,-1 4 0,0 10 0,-2 0 0,5-21 0,1-1 0</inkml:trace>
  <inkml:trace contextRef="#ctx0" brushRef="#br0" timeOffset="18351">29570 9567 11308,'9'7'4400,"-2"-1"-4568,-2-15 168,-16 2 0,13-3 0,-14 5 0</inkml:trace>
  <inkml:trace contextRef="#ctx0" brushRef="#br0" timeOffset="18516">29549 9694 12112,'11'12'-3721,"-2"-3"3721,-9-9 0,0 0 0,0 0 0</inkml:trace>
  <inkml:trace contextRef="#ctx0" brushRef="#br0" timeOffset="18667">29845 10351 12692,'3'1'-2369,"0"0"2369,-3-1 0,0 0 0</inkml:trace>
  <inkml:trace contextRef="#ctx0" brushRef="#br0" timeOffset="20318">7133 13801 14229,'7'3'1011,"-2"0"-1011,-5-3 1495,0 0 821,157-7-2252,-114 5 1,3 1-423,-1 0 0,8-1 1,6 0-1,4 0 1,1 2 180,-14 1 1,3 1 0,3 0 0,1 0 0,1 1 0,0 0 0,-2 0 0,-3 0 0,-4-1-387,12 0 0,-6 0 0,-2 0 0,1 0 0,7 1 531,-11-1 1,4 1 0,4 0-1,1 0 1,1 1 0,-2-1-1,-3 1 1,-4-1 0,-6 0-70,8 2 0,-6 0 0,-4 0 0,-1-1 48,3 1 0,-4 0 0,3 0-171,10 2 0,8 2 0,-11-2 0,-29-4-487,-44-7 487,30 8 256,-26-4 0,-28-4 1,-20-3-1,-11-3 1,-2 1-1,6 0 0,15 2 18,8 2 1,7 0-1,1 1 1,-7-1-101,-2 0 0,-7-1 1,-4 0-1,-1 0 0,2 0 1,5 1-1,9 1 204,-2-1 0,8 2 0,0 0 556,0 0 1,-1 0 0,-3 1-418,-11 1 0,-6 0 1,1 0-1,8 0-480,4 1 0,2-1 163,-12 1 1,-3 1 0,33 1 93,45 2 78,18 0 0,11 0 1,0 0-120,4-1 1,5 0-5,-8-1 1,9 0 0,4 0 0,-1 1-1,-6-2-115,9 0 1,-4 0 0,4-1 89,-13 0 0,3 1 0,1-1 0,-1 0 0,-2 0-370,0 0 0,-3 0 0,0 1 0,0-1 299,-1 0 0,-2 0 1,3 1-1,6-1-658,-5 1 1,7-1 0,5 1 0,1 0 0,1-1 0,-2 1 0,-5 0 0,-6-1-97,4 1 0,-6 0 1,-2-1-1,7 0 825,0 1 0,9-1 0,3 0 0,0 0 0,-5 0 0,-9 0 0,-15 0 0,2-1 0,-4-3 0</inkml:trace>
  <inkml:trace contextRef="#ctx0" brushRef="#br0" timeOffset="22155">26480 2646 14280,'2'1'-143,"1"0"294,-3-1 359,3 35 89,-1-5-254,0 12 0,0 18 0,1 6 0,0-4-1655,-1-6 1,2-2 0,-1 1 0,0 3 1309,-1-5 0,0 1 0,0 1 0,1 3 0,-1 3-193,1-7 1,0 5 0,0 3 0,0 2 0,0-2 0,0-3 0,-1-4 0,1-7 203,0 11 1,-1-9 0,1 8-139,0-10 1,-1 8-1,1 5 1,0 0 0,0-3-1,-1-6 1,0-11 427,2 6 1,-1-3-210,0 0 0,0 8 1,0-1-1,-1-9 230,0-6 0,0-2-185,1 28 1,-1-11 688,-2-40-580,0-10 3703,0-1-3921,4 0-41,25-5 1,18-2 0,-3 0 11,-5 3 0,3 0-414,0-1 0,8 0 0,5-1 0,-1 0 0,-6 2 368,0 1 1,-4 0-1,11 1-826,-11 1 1,8 0-1,7 0 1,5 0-1,2 0 1,1 0-1,-2 1 1,-2-1-1,-6 1 1,-7-1 730,4 0 0,-6 0 0,-4 1 0,3-1 1,5 0-1,2 1 0,8 0 0,5 0 1,1 0-1,-2 0 0,-6-1 0,-9 1 1,-13 0-1,-7-1 0,-1 1 0</inkml:trace>
  <inkml:trace contextRef="#ctx0" brushRef="#br0" timeOffset="23353">26776 3874 14949,'3'6'1789,"-1"-1"-2690,-2-5 901,0 0 0,0 0 0</inkml:trace>
  <inkml:trace contextRef="#ctx0" brushRef="#br0" timeOffset="23538">26966 3323 12022,'-3'-2'1961,"1"0"-7378,2 2 5972,-19-39 800,12 23-1912,-13-27-5038,20 27 3677,3 9 2133,3-8 0,-3 10 0,0-1 0</inkml:trace>
  <inkml:trace contextRef="#ctx0" brushRef="#br0" timeOffset="23651">27093 3408 4172,'5'18'-259,"-1"-3"1,-4-15-1</inkml:trace>
  <inkml:trace contextRef="#ctx0" brushRef="#br0" timeOffset="23805">27305 3789 9206,'10'6'-768,"-3"-1"-1595,-7-5 2363,0 0 0,0 0 0</inkml:trace>
  <inkml:trace contextRef="#ctx0" brushRef="#br0" timeOffset="23954">27474 3175 15271,'-9'-12'216,"2"3"-2541,7 9 186,0 0 2139,54-29 0,-40 21 0,13-6 0,0-1 0</inkml:trace>
  <inkml:trace contextRef="#ctx0" brushRef="#br0" timeOffset="24089">27728 3048 3058,'20'-23'0,"0"1"0,12-15 0</inkml:trace>
  <inkml:trace contextRef="#ctx0" brushRef="#br0" timeOffset="24253">28046 2392 13661,'4'11'1641,"-1"-3"-1162,-3-8-345,-6-31-134,5 18-319,-5-24-4717,7 27 1942,6-1 3241,4 3 0,-2 2 1,-2 2-1</inkml:trace>
  <inkml:trace contextRef="#ctx0" brushRef="#br0" timeOffset="24389">28152 2519 11182,'0'8'-201,"1"-1"201,-1-7-227,0 0-624,43 55 1,-33-41 0,12 14 0,-1-1 0</inkml:trace>
  <inkml:trace contextRef="#ctx0" brushRef="#br0" timeOffset="24552">28088 3238 10788,'-3'-1'2402,"0"1"-2557,3 0 0,0 0 0</inkml:trace>
  <inkml:trace contextRef="#ctx0" brushRef="#br0" timeOffset="24705">27728 3344 15064,'-3'-2'1576,"0"0"-1929,3 2 0,0 0 1</inkml:trace>
  <inkml:trace contextRef="#ctx0" brushRef="#br0" timeOffset="25653">29718 2519 11933,'1'-4'2772,"0"1"-3667,-1 3 623,1-1 560,6 29-117,-1 18 0,0 8-171,-1-9 0,0 5-746,-2-2 1,-1 6-1,0 2 1,0-6 743,-3-9 0,0-4 0,1 9-79,2-2 0,1 9 0,1 5 0,0 4 1,0 0-1,1-1 0,0-6 0,-1-7-572,1 3 1,0-7 0,0-1 0,1 6 620,-1 1 1,2 7 0,-1 5 0,2 0 0,-1-3 0,1-6 0,0-10-146,9 14 1,0-10-27,-1 1 0,1-1 88,-3-9 0,1 1 1,-1-3 104,1 2 0,0 0 87,7 18 0,-2-5 69,-4-11 288,5 7 1935,-13-40-1954,3-1 251,12-6-352,-1 1-2117,37-5 2001,-12 1-668,3 0 0,3-1 527,-18 2 1,3 0-261,4 0 0,7 1 0,2-1 0,-6 1 203,7-1 0,2 1-205,-11 0 0,8 0 0,2 1 0,-2-1 0,-5 1-510,-1-1 1,-3 1-1,0 0-289,9-1 0,2 1 0,-4 0 1004,6 0 0,-9-1 0,-13 1 0,3-1 0</inkml:trace>
  <inkml:trace contextRef="#ctx0" brushRef="#br0" timeOffset="25920">30205 3281 8822,'0'0'0</inkml:trace>
  <inkml:trace contextRef="#ctx0" brushRef="#br0" timeOffset="26069">30268 2836 3562,'12'11'-263,"-3"-3"2240,-7-39-1977,9 0 0,-6-5 0,5 12 0</inkml:trace>
  <inkml:trace contextRef="#ctx0" brushRef="#br0" timeOffset="26221">30776 2477 13179,'11'11'36,"-3"-3"-814,32-25-647,-17 11-3366,10-3 1,2 0 4790,-2 9 0,-4 0 0,-14 1 0</inkml:trace>
  <inkml:trace contextRef="#ctx0" brushRef="#br0" timeOffset="26353">31306 2731 8464,'4'7'2441,"0"0"-2441,-4-7 0,0 0 0,0 0 0</inkml:trace>
  <inkml:trace contextRef="#ctx0" brushRef="#br0" timeOffset="26489">31496 3387 7705,'0'0'0</inkml:trace>
  <inkml:trace contextRef="#ctx0" brushRef="#br0" timeOffset="26638">31454 3810 9228,'1'8'3682,"1"-1"-4841,-2-7 1159,-1 10 0,1-8 0,0 8 0</inkml:trace>
  <inkml:trace contextRef="#ctx0" brushRef="#br0" timeOffset="26989">30120 3471 13390,'-5'-8'2391,"2"2"-3674,19-31 735,-5 17-846,4-10 1,1-3 1393,3-7 0,-4 11 0,-6 5 0</inkml:trace>
  <inkml:trace contextRef="#ctx0" brushRef="#br0" timeOffset="27139">30438 2688 9922,'13'-1'5013,"-2"0"-4459,-11 1-758,0 0-1488,40-30 1692,-9 11 0,15-14 0,-25 22 0</inkml:trace>
  <inkml:trace contextRef="#ctx0" brushRef="#br0" timeOffset="27305">31094 2582 13095,'10'8'980,"-3"-2"-980,-7-6-6471,0 0 6471,46-1 0,-35 1 0,35 0 0</inkml:trace>
  <inkml:trace contextRef="#ctx0" brushRef="#br0" timeOffset="27438">31454 3069 9035,'3'1'3410,"0"0"-3427,17 29-4577,-4-11 4594,14 19 0,-17-26 0,-7-8 0</inkml:trace>
  <inkml:trace contextRef="#ctx0" brushRef="#br0" timeOffset="27570">31623 3704 10452,'9'1'2231,"-2"0"-2673,-7-1-873,0 0 0,0 0 0</inkml:trace>
  <inkml:trace contextRef="#ctx0" brushRef="#br0" timeOffset="29004">26903 5546 11090,'4'7'1400,"-1"-1"-1400,-3-6 986,0 0-364,-9 40-113,2-9-258,-1 1 0,-2 7-444,-2 0 0,-2 5 0,-1 3 1,0 0 280,1 1 0,-1 1 0,-1 1 0,1 0-415,-3 6 0,0 0 0,0 2 1,0-1 320,0 2 0,0 1 1,0-2-1,3-8 6,-1 2 0,0-2 9,2-5 0,-2 4 0,0 1 1,2-4-23,-5 11 1,1-2 12,3-11 0,0 1 0,1-4 4,1-3 0,1-5 74,-7 10 289,6-12-53,2-9-244,6-12-68,8-10-52,22 1 120,12 0 0,6 0-72,-6 0 1,4 0-131,12-1 0,7 1 1,-3 0 126,-2-1 1,5 0-4,-16 0 0,6 0 0,4 0 0,3 0 0,0 1 1,0 0 1,-6 1 0,2 1 1,1-1-1,-1 2 1,1-1-1,0 0 0,0-1-102,-1 1 0,0-1 0,0 0 0,0 0 1,0 0-1,0 1 0,1 0 107,0 1 1,1 0 0,1 0-1,-1 1 1,-1 0 0,-1-1-1,-2 1-14,8 2 1,-2-1-1,-2 1 1,0 0-1,2 0-422,-6-1 1,1 0 0,1 1 0,-1-1 0,-1 1 0,-1-1 332,1 0 0,-1 0 0,-1 1 0,-1-2 0,0 1-268,12 2 1,2-1 0,-5-1-1,-12-1 8,6-1-7,-8-4 236,-40-7-3836,-41-27 3971,10 17 0,0-1 0,3 0 0,1 1 0,-17-4 0</inkml:trace>
  <inkml:trace contextRef="#ctx0" brushRef="#br0" timeOffset="31640">27348 6308 6529,'50'-4'1349,"-5"2"-911,0-1 1,4 0 116,-5 1 1,1 1-178,3-1 0,10 1-1134,-17 0 1,9 1 0,7 1 0,3-1 0,1 1 0,-2-1 0,-3 1 0,-8-1 646,6 0 0,-8 1 0,1-1 0,8 1-172,-4-1 0,10 1 0,4 0 1,3 0-1,-2 0 0,-4 0 1,-7 0-1,-11 0 101,14 0 1,-10 0-1,5 1 1,-8-1-1,-17-1 1</inkml:trace>
  <inkml:trace contextRef="#ctx0" brushRef="#br0" timeOffset="32640">27093 6286 11362,'-4'-7'719,"1"0"-982,3 7-174,0 0 0,0 0 1</inkml:trace>
  <inkml:trace contextRef="#ctx0" brushRef="#br0" timeOffset="32806">26945 6604 14543,'3'7'608,"-1"-1"-788,-2-6-1310,0 0 1,0 0-1</inkml:trace>
  <inkml:trace contextRef="#ctx0" brushRef="#br0" timeOffset="32941">27115 6583 11698,'10'2'-807,"-1"-1"-5637,-9-1 6444,16-35 0,-12 26 0,12-27 0</inkml:trace>
  <inkml:trace contextRef="#ctx0" brushRef="#br0" timeOffset="33105">27263 6011 12085,'3'8'81,"0"-2"-478,-3-6-1477,0 0 1,0 0-1</inkml:trace>
  <inkml:trace contextRef="#ctx0" brushRef="#br0" timeOffset="33271">27453 6541 12241,'10'9'1157,"-2"-2"-1259,-8-7-4417,0 0 4519,36 32 0,-27-24 0,26 24 0</inkml:trace>
  <inkml:trace contextRef="#ctx0" brushRef="#br0" timeOffset="33421">27644 6668 0,'45'-33'0,"-9"6"0</inkml:trace>
  <inkml:trace contextRef="#ctx0" brushRef="#br0" timeOffset="33593">27876 5800 9070,'-3'-7'2192,"0"1"-42,3 6-4627,0 0 2477,21-7 0,-16 5 0,16-5 0</inkml:trace>
  <inkml:trace contextRef="#ctx0" brushRef="#br0" timeOffset="33771">28004 5546 13911,'2'11'-6636,"1"-2"3896,-3-9 2740,0 0 0,0 0 0</inkml:trace>
  <inkml:trace contextRef="#ctx0" brushRef="#br0" timeOffset="33940">28046 6308 14815,'5'7'151,"0"-1"-154,-5-6-221,0 0-5041,3 37 5265,4 1 0,-2 6 0,2-15 0</inkml:trace>
  <inkml:trace contextRef="#ctx0" brushRef="#br0" timeOffset="34105">28025 6858 14020,'1'9'2130,"1"-1"-1864,-2-8-4214,0 0 3948,13-6 0,-10 4 0,11-4 0</inkml:trace>
  <inkml:trace contextRef="#ctx0" brushRef="#br0" timeOffset="34290">27707 6032 16954,'-15'-11'1475,"2"2"-1449,13 9-2398,0 0-3305,38-4 5677,4 5 0,4-4 0,-15 4 0</inkml:trace>
  <inkml:trace contextRef="#ctx0" brushRef="#br0" timeOffset="34458">28194 5906 17648,'2'9'1535,"0"-2"-1423,-2-7-112,0 0-5105,5-33 5105,22 8 0,-16-12 0,15 21 0</inkml:trace>
  <inkml:trace contextRef="#ctx0" brushRef="#br0" timeOffset="34641">28427 5355 15142,'-9'-8'2646,"2"1"-1358,7 7-2917,0 0 478,-3-5 1151,4 7 0,-4-7 0,4 8 0</inkml:trace>
  <inkml:trace contextRef="#ctx0" brushRef="#br0" timeOffset="34804">28469 5525 14092,'3'5'1761,"-1"-1"-9585,-2-4 7824,6 69 0,-4-51 0,1 16 0,0 1 0</inkml:trace>
  <inkml:trace contextRef="#ctx0" brushRef="#br0" timeOffset="34939">28342 6456 5162,'2'10'2711,"-1"-2"-90,-1-8-4410,0 0 1444,21 17 0,-15-13 0,15 12 1</inkml:trace>
  <inkml:trace contextRef="#ctx0" brushRef="#br0" timeOffset="35106">28300 7027 15708,'5'2'1209,"0"0"-5037,-5-2 810,6 9 3018,1-6 0,1 5 0,-3-7 0</inkml:trace>
  <inkml:trace contextRef="#ctx0" brushRef="#br0" timeOffset="35255">28427 7197 11922,'4'2'5012,"-1"1"-8771,-3-3 3759,13-17 0,-9 13 0,9-13 0</inkml:trace>
  <inkml:trace contextRef="#ctx0" brushRef="#br0" timeOffset="35406">28787 7070 10846,'23'-18'0,"-4"4"0</inkml:trace>
  <inkml:trace contextRef="#ctx0" brushRef="#br0" timeOffset="35571">28829 6519 13524,'7'11'1747,"-2"-3"-7105,-5-8 6005,-10-31-11,6 7-1750,-6-18-2706,12 4 3820,4 2 0,-1 11 0,-1 1 0</inkml:trace>
  <inkml:trace contextRef="#ctx0" brushRef="#br0" timeOffset="35724">28914 5503 10779,'-2'-7'-2380,"1"1"180,1 6 2200,0 0 0,0 0 0</inkml:trace>
  <inkml:trace contextRef="#ctx0" brushRef="#br0" timeOffset="35859">28893 5249 9984,'0'0'0</inkml:trace>
  <inkml:trace contextRef="#ctx0" brushRef="#br0" timeOffset="36191">26818 6329 3936,'2'9'2665,"-1"-1"-2062,39-44-393,-9 11-97,2-2 1,4-3-1200,-10 11 1,5-1 1030,5-2 0,8-4 0,6-2 1,0 0-1,-2 1-163,-3 2 0,-1 1 0,0-1 0,1 1 0,2-3 173,-5 4 1,2-1-1,0 0 1,2-1 0,0-1-1,0 1 1,0-1-127,3 0 1,1-2-1,0 0 1,0 1-1,0 0 1,-3 0-1,-3 3-1,1-1 1,-4 2 0,-1 0 0,1 0 0,6-4 110,-6 4 0,6-3 0,2-2 1,3-1-1,-1 0 0,0 1 0,-4 1 1,-4 3-1,-5 3 0,14-9 0,-8 5 1,4-2-1,-4 2 0,1 0 0,0 1 1,-1-1-1,1 0 0</inkml:trace>
  <inkml:trace contextRef="#ctx0" brushRef="#br0" timeOffset="36560">26818 6456 12036,'10'4'726,"-2"-1"-617,-8-3 280,48 27 233,-11-8-111,1 2 0,9 3-1065,-9-7 0,6 2 0,0 0 0,-2-2 724,-1 1 0,-2-2 0,5 3-45,-2-2 0,6 2 0,3 2 0,1-1 0,-3 0 0,-4-2-427,0-1 1,-5-1 0,0-1 0,5 2 268,2 1 0,4 1 0,2 1 0,3 1 0,1-1 0,1 1-449,-9-4 1,0 0 0,3 0 0,0 0-1,1 0 1,1 1 0,0 0 0,0-1-1,0 1 482,-2-1 0,0 0 0,0 1 0,1 0 0,1-1 0,-1 1 0,-1-1 0,0 1 0,-1-2 0,-1 1 0,5 1 0,0-1 0,0 1 0,-2-1 0,0-1 0,-2 1 0,-1-2 0,-3 0 0,7 3 0,-1-1 0,0 0 0,1 0 0,-1 0 0</inkml:trace>
  <inkml:trace contextRef="#ctx0" brushRef="#br0" timeOffset="43842">29803 2096 3871,'10'3'765,"-2"1"2358,-8-4-793,0 0-992,7-3-1240,-6 8 703,-13 41-721,-3-12 0,-6 5-578,-6 2 1,-7 5 0,-2 2 0,3-5 396,4-5 0,2-4 0,-4 3-130,-9 4 1,-5 4 0,-1-3 0,7-8-473,1-7 1,3-4-176,-12 7 0,2-2-763,15-12 1,1-2 1334,-8 2 0,3-3 0,0 1 1,-5-1-1</inkml:trace>
  <inkml:trace contextRef="#ctx0" brushRef="#br0" timeOffset="44074">28977 2561 14826,'6'17'529,"-26"15"0,-9 3-414,3-7-89,-8 6 1,-1 5 167,11-4 1,3-1-63,-1 3-48,2 1 0,8 1 204,37-2-560,13-14 1,6-4 15,-2-5 0,2-3-300,-3-5 1,3-2 0,0-2-585,3-3 0,0-2 1,0-2 889,4 0 0,0-2 0,-2 1 1,10-1-1,-5 0 0,-11-1 1,-1 0-1</inkml:trace>
  <inkml:trace contextRef="#ctx0" brushRef="#br0" timeOffset="44358">31898 2074 11048,'7'4'1859,"-2"-2"-802,-11 38-573,-2-12-2095,-5 7 1,-4 11-1,1-6 1652,4-13 0,-2 0-38,-6 11 1,-2 4 0,2-7 1405,-8 7-1706,5-10 0,-4 1-2459,-12 0 1,0-1 1902,13-9 1,0-2 828,-17 8 1,5-6 0,22-15-1,-2-1 1</inkml:trace>
  <inkml:trace contextRef="#ctx0" brushRef="#br0" timeOffset="44594">31369 2603 9990,'-5'0'1670,"1"0"-713,-40 31-229,19-12 216,-11 7 0,0 7-716,14 1 1,3 1-78,-10 16-91,16-17 1,7-2 121,13-4 333,6-2-196,26 9-361,-1-20 0,9-1 0,-3-1-107,1 2 1,3-1-808,2-5 0,8-1 0,0-2 0,-8-1-1657,3-2 1,-4-3 2156,-6 1 0,1 0 1,-6 0-1,10-1 0,-30 1 1</inkml:trace>
  <inkml:trace contextRef="#ctx0" brushRef="#br0" timeOffset="45058">28871 5355 6003,'2'12'1824,"0"-3"1209,-2-9-846,10 35-1579,-13 13-547,2-10 1,-2 1-838,-7 2 1,-3-3 775,-11 17-31,-1-6-265,1-10 0,-1-2-54,-1-1 441,-4 2 1,0-4-854,7-18-2019,-21 3-745,11-21 0,0-4 4143,-13-4 1,-7-7 0,42 7-1</inkml:trace>
  <inkml:trace contextRef="#ctx0" brushRef="#br0" timeOffset="45257">28363 5715 11272,'2'6'3235,"-1"-1"377,-1-5-2834,-1 29-736,1-11 25,1 24-67,4-19-53,19 20 25,-8-20-3364,26 17 3347,-16-31-585,33-1-1279,-22-13 0,5-4 1,-1-2 1908,14-3 0,-1-1 0,5-2 0,-6 1 0,-4-8 0</inkml:trace>
  <inkml:trace contextRef="#ctx0" brushRef="#br1" timeOffset="69719">22817 10999 24575,'-40'-42'0,"9"16"0,13-7 0,9 16 0,6-12 0,2 7 0,-1-4 0,2-6 0,0-1 0,0-12 0,5 0 0,4-10 0,1 3 0,-1 13 0,2 2 0,3-3-763,2-10 0,3-4 0,4-3 1,5-4 762,-5 17 0,3-3 0,3-2 0,2-2 0,1 1 0,0 0 0,0 2 0,-1 3-825,0 1 0,0 3 0,-1 2 1,1 0-1,1-1 0,1-2 0,2-2 825,-5 5 0,0-2 0,1-1 0,1-2 0,0 0 0,1-1 0,2 0 0,0 0 0,1 1 0,1 0 0,1 1 0,-1 3 0,2 1 0,2-1 0,0 0 0,2 0 0,0 1 0,1 0 0,-1 0 0,1 1 0,-1 1 0,-1 1 0,-1 0 0,-2 1-429,7-5 0,-2 2 0,-1 1 0,0 1 0,-1 1 0,0-1 0,2 1 0,1-2 1,3-1 428,-4 2 0,1-1 0,3-1 0,0-1 0,2 0 0,-1 0 0,1 0 0,-1 1 0,0 2 0,-2 1 0,-1 3 0,-2 2-369,11-5 0,-2 4 0,-2 2 0,-1 2 0,0 1 1,0 1-1,1-1 369,-3 0 0,0 2 0,-1-1 0,0 2 0,1 0 0,3 1 0,2 1-52,-2 2 0,2 1 0,2 0 0,1 1 0,1 0 0,1 2 0,0 0 0,-1 1 0,0 0 52,-2 2 0,1 1 0,-1 1 0,1 0 0,0 2 0,-1-1 0,1 1 0,-1 0 0,1 1 4,-2-1 0,1 0 0,0 0 0,0 0 1,0 2-1,-1-1 0,0 3 0,0 0 1,-1 3-5,1 0 0,0 1 0,0 0 0,-1 3 0,0 1 0,0 3 0,-1 2 0,2 4 0,-6 3 0,2 3 0,0 3 0,1 2 0,-1 2 0,-1 2 0,0-1 0,-2 1 0,-2-1 0,-1-2 0,4 4 0,-3-1 0,-2 0 0,-1 1 0,1 1 0,0 1 0,3 3 0,-4-2 0,3 2 0,1 1 0,2 1 0,-1 1 0,0 2 0,-1 0 0,-3 1 0,-2 0 0,-3 0 0,-1 5 0,-2 2 0,-2 1 0,-3 1 0,-1 0 0,-1-1 0,-1-1 0,-1 0 29,4 4 0,-2-1 1,-1-1-1,-2 0 0,1 1 1,-1 3-30,-1-2 0,1 2 0,-1 0 0,-1 1 0,0 2 0,-3 1 0,-3 2-76,-4-7 1,-2 4 0,-2 1-1,-1 1 1,-1 0 0,-1 0-1,0-2 1,-2-1 0,1-4 75,-1 7 0,-1-5 0,-1-1 0,-1-1 0,0 2 0,-2 4 0,1-6 0,0 2 0,0 3 0,-1 1 0,-1 0 0,-1 0 0,-1-3 0,-2-1 0,-2-4 205,-5 6 1,-2-4 0,-2-2 0,-2-1 0,-1 0 0,-2 1-206,-1 2 0,-2-1 0,-2 1 0,-1-1 0,-2 1 0,-1 1 0,3-7 0,-2 1 0,-1 1 0,-1-1 0,0 1 0,-1-1 0,1-2 0,0-2 115,-4 6 0,1-2 0,0-2 1,-1-1-1,0 0 0,-2 0-115,0 0 0,-1 0 0,0-1 0,-2 0 0,-3-1 0,-4 0 0,6-8 0,-5 0 0,-2 0 0,-2-1 0,-1 0 0,0-1 0,1-1 0,1 0 0,3-2-32,0 0 1,1-1-1,2-2 1,0 0 0,-1 0-1,-2 1 1,-3 2 31,6-4 0,-1 1 0,-3 2 0,0 0 0,-2 0 0,0 0 0,-1 0 0,0 0 0,-1-2 0,2 0 0,0-3 0,-4 1 0,1-2 0,-2 0 0,1-2 0,-1 0 0,1 0 0,1-2 0,0 0 0,0-1 0,2 0 0,-2 0 0,2-1 0,1-1 0,1-1 0,-1 0 0,-1 0 0,-2 0 0,-4 1 0,6-1 0,-2 0 0,-1 1 0,-2 0 0,-1 0 0,-1 0 0,-1 0 0,-1-1 0,0-1 0,0-1 0,0-1 0,0-2-99,5-2 1,0-1-1,-2-2 1,0 0 0,0-1-1,-1-1 1,0 0 0,1-1-1,-1 0 1,1 0 0,1 0-1,0 0 1,1 0 0,1 0 98,-5 1 0,1-1 0,1 1 0,1 0 0,0-1 0,0 0 0,1 0 0,-1-1 0,-1 0 0,0-1 0,-2-1 1,3 1 0,-1-1 0,-2 0 0,0 0 1,-1 0-1,0-1 0,0 0 0,1-1 0,1-1 1,0-1-1,2-2 0,2 0 0,2-2-1,-8-4 0,1-3 0,1-2 0,2-1 0,2 0 0,1-2 0,1 1 0,1 0 0,2 1 39,-2-1 1,3 1 0,1 0 0,1 0 0,0-1 0,0-1 0,0-2-40,-1-1 0,-1 0 0,-1-1 0,1-1 0,1-2 0,1-1 0,2-2 0,4-2 0,0-7 0,3-2 0,2-4 0,2 0 0,2-1 0,2 1 0,1 2 0,-3-7 0,2 1 0,3 1 0,1-3 0,1-3 0,6 12 0,-2-2 0,1 0 0,1-2 0,1-2 0,3-3 0,3-1 0,4-4 0,4 10 0,4-4 0,1-2 0,3-3 0,2-1 0,1-2 0,2 0 0,1-1 0,0 1 0,2 0 0,-1 2 0,1 1 0,-1 3 0,0 2 0,2-3 0,0 2 0,1 3 0,1 1 0,0 1 0,1-1 0,1 0 0,0-1 0,2-3 0,0-4 0,-3 11 0,0-3 0,0-2 0,2-2 0,-1-2 0,1 0 0,1-1 0,0-1 0,1 0 0,0 1 0,1 1 0,0 0 0,0 2 0,1 2 0,1 1 0,0 4 0,1 2 0,5-7 0,2 3 0,1 2 0,0 3 0,1 1 0,1 1 0,0 2 0,1-1 0,0 0 0,1 0 0,0-1 0,-1 1 0,0 0 0,1 0 0,1 0 0,-1 1 0,2-1 0,-1 1 0,1 0 0,1 1 0,-1-1 0,1 1 0,0 0-47,1 0 0,0 1 0,0-1 1,0 1-1,1 0 0,0 0 1,0 1-1,1 0 0,0 0 1,1 0-1,0 0 0,0 1 47,-2 1 0,0 0 0,-1 1 0,0 0 0,0 0 0,1 1 0,1-1 0,1 1 0,1-1 0,1 1 0,3 0 0,2-1 0,2 1-11,-10 7 0,3 0 0,1 0 1,2-1-1,1 0 0,2 0 1,1 1-1,1-1 0,1 0 0,0 0 1,1 0-1,1 1 0,-1 0 1,1 0-1,-1 0 0,0 1 0,-1 0 1,-1 0-1,-1 1 0,0 1 1,-2 0-1,-2 1 0,-1 0 11,11-5 0,-3 1 0,-2 1 0,-2 1 0,-1 0 0,-1 1 0,0 0 0,1 1 0,1 0 0,1 0 0,2 1 0,3 0 0,3-1 0,4 1 0,-19 6 0,3 1 0,3-1 0,1-1 0,2 1 0,2 0 0,1-1 0,2 1 0,1 0 0,0-1 0,2 1 0,0 0 0,1 0 0,0 0 0,0 1 0,-1 0 0,1 0 0,-1 1 0,-1 0 0,0 0 0,-2 1 0,-1 1 0,-1 0 0,-1 0 0,-3 1 0,-1 1 0,-3 1 0,-1 0 0,-4 1 0,-1 1 0,23-3 0,-6 2 0,-5 2 0,-3 1 0,-2 2 0,0 0 0,0 2 0,2 0 0,3 0 0,5 1 13,-11-1 1,4 0 0,2 1-1,2-1 1,2 1 0,0 0-1,2 0 1,0 1 0,-1 1 0,1 1-1,-1 0 1,-2 1 0,-1 2-1,-3 1 1,-1 1 0,-4 2 0,-3 2-14,14 7 0,-3 4 0,-5 3 0,-2 1 0,-1 2 0,-2 1 0,-1 0 0,0 0 0,1-1 0,3 0 0,-2 0 0,-1 0 0,0 0 0,-1 1 0,1 1 0,-1 2 0,2 1 0,-4-3 0,1 0 0,1 1 0,1 0 0,-1 2 0,0 1 0,-2 2 0,-2 1 0,-2 3 0,-2 2 0,-5 2 0,-2 3 0,-1 3 0,-2 2 0,-1 2 0,-2 1 0,-1-1 0,-1 0 0,-2-1 0,0-3 0,-1-2 0,3 8 0,-3-4 0,-1-1 0,-2-1 0,0 1 0,-1 3 0,0 3 0,-2-10 0,1 3 0,1 1 0,-1 2 0,1 0 0,-2 2 0,-2-1 0,-1 0 0,-4 0 0,-3-2 0,-4-1 19,-4 6 1,-5-1 0,-4-1 0,-2 0 0,-3-1 0,-3 0 0,-2 0 0,0 1 0,-2 1-20,2-8 0,-2 0 0,-1 0 0,-2 0 0,-1 0 0,-2 1 0,0 0 0,-2-1 0,0 1 0,-1 0 0,-1 0 0,0 0-17,2-4 1,-1 0 0,0 0 0,-2 1 0,-1 0 0,0 0 0,-1 0 0,0 0 0,-1-1 0,0 1 0,0-1 0,0-1-1,-1 0 1,1-1 0,0-1 16,-1 1 0,0 0 0,0-1 0,-1 0 0,0 0 0,0-1 0,0 0 0,0-1 0,-1-1 0,0 0 0,0-1 0,0 0 0,-1-1 0,0-2 55,-1 1 1,0-2 0,0-1 0,0 0 0,-1-2 0,0 0 0,0 0 0,0-1 0,-1 0 0,-1 0-1,0 0 1,-1 0 0,0 0-56,-1 0 0,-2 1 0,0-1 0,-1 1 0,-1-1 0,-1 0 0,1 0 0,-1 0 0,1-1 0,0 0 0,1-2 0,1 1 0,1-2 0,1 0 0,-6 3 0,1-2 0,3-1 0,0 0 0,0-2 0,1 1 0,-2-1 0,0 1 0,-2 1 0,-1 1 0,6-5 0,0 2 0,-2 1 0,0 0 0,-1 0 0,-1 0 0,0 1 0,-1-1 0,1-1 0,0 0 0,0-1 0,1-1 0,0-1 0,1-2 0,-6 2 0,-1-2 0,1 0 0,0-2 0,1-1 0,-1 0 0,2-1 0,-1-1 0,2 0 0,1 0 0,0-1-25,-6 3 0,1-2 0,2 0 0,1-1 1,0-1-1,-1 1 0,-1-1 0,-3 0 25,5 0 0,-2-1 0,-1 1 0,-1-1 0,0 0 0,0 0 0,-1-1 0,0-1 0,1-1 0,0-1 0,1-1 0,0-2 0,-2-1 0,1 0 0,0-1 0,0-1 0,2 0 0,1 0 0,2-1 0,2 1 0,-11 0 0,4 0 0,3-1 0,-1 0 0,-1-1 0,-5-2 39,7 0 1,-4-1 0,-2 0 0,-2-1 0,0 0 0,1-2 0,2-2 0,3-2 0,4-1-40,-5-6 0,4-3 0,3-1 0,1-3 0,1 0 0,0 0 0,2 0 0,1 0 0,0-1 0,1-1 0,0-1 0,1-2 0,-2-3 0,0 0 0,1-2 0,1-2 0,1-4 0,2-4 0,9 4 0,1-4 0,1-4 0,1-1 0,1-2 0,0 0 0,2 1 0,1 1 0,1 4 0,-5-5 0,2 5 0,2 0 0,1-1 0,1-5 0,3-8 0,6 13 0,2-5 0,-1-4 0,1-3 0,0-4 0,1-2 0,1-1 0,1-1 0,1 0 0,1 0 0,1 2 0,1 3 0,2 2 0,1 4 0,2 4 0,2-9 0,3 6 0,2 3 0,2 2 0,2 1 0,0-2 0,2-3 0,0-4 0,-2 8 0,-1-2 0,0-2 0,1-3 0,0 0 0,1-2 0,1 0 0,1 0 0,2 0 0,1 1 0,1 1 0,3 1 0,2 3 0,3 3 0,2 1 0,3 2 0,3 1 0,2 1 0,2 0 0,2 2 0,1 1 0,0 0 0,1 1 0,1 1 0,-1 0 0,-1 1 0,-1-1 0,0 1 0,4-5 0,0 1 0,0 1 0,0 1 0,0 1 0,0 0 0,1 1 0,0-1 0,0 1 0,2-1 0,0-1 51,-5 4 0,1-1 1,0-1-1,-1 1 0,2-1 1,-1 0-1,2 1 0,0 0 1,1 1-1,1 1 1,2 1-1,1 1 0,2 1-51,-4 5 0,2 1 0,2 0 0,2 0 0,1 1 0,2 1 0,0 0 0,0 1 0,1 1 0,-1 0 0,0 1 0,-1 1 0,-1 1 0,-1 0 0,-3 1 0,-1 2 0,-3 0-133,12-2 1,-5 2-1,-2 2 1,-2 2-1,0 0 1,0 1-1,2-1 1,3 0-1,3-3 133,-7 2 0,2-2 0,2-1 0,1-1 0,2-1 0,2 0 0,-1 0 0,2 0 0,0 1 0,-1 2 0,1 1 0,-2 2 0,0 2 0,-2 3 0,-1 2 0,6 4 0,-1 1 0,0 4 0,0 1 0,0 3 0,-2 1 0,1 1 0,-2 2 0,-1 1 0,-1 0 0,-1 1 0,-1 0 19,-1 1 1,-1 2 0,-3 0 0,0 1-1,-1 1 1,-1 1 0,1 2 0,1 1 0,1 1-1,2 2-19,-6-3 0,3 1 0,0 1 0,3 2 0,0 0 0,0 2 0,1 0 0,0 1 0,-1 1 0,-2-1 0,0 1 0,-3 0 0,-2 0 0,-2 0 0,-4 0 0,7 7 0,-3 1 0,-4 0 0,-2 1 0,-2-1 0,0 2 0,-2 0 0,1 1 0,0 1 0,-1-2 0,-1 1 0,1 0 0,0 0 0,-2 2 0,0 0 0,-2 1 0,-1 1 0,-2 0 0,-2 2 0,-3 2 0,-1 3 0,-3 1 0,-1 1 0,-2 0 0,0 1 0,-2-2 0,0 0 0,0-3 0,0-2 0,3 12 0,-1-5 0,-1-1 0,-1-1 0,-1 3 0,-1 4 0,-2-9 0,0 3 0,0 2 0,-1 2 0,-1 0 0,-1-1 0,-4 0 0,-2-3 0,-3-3-79,-6 2 0,-4-2 0,-2-1 0,-3-2 0,-2-1 1,0-1-1,0-1 79,-1 1 0,-2-2 0,0-1 0,-1-1 0,-2 1 0,-2 2 0,3-4 0,1 0 0,-2 1 0,-1 0 0,-1 1 0,-4 1 0,-3 0 0,-3 0 0,6-10 0,-4 0 0,-3 2 0,-2 0 0,-3 1 0,-1 0 0,-1 0 0,-1 0 0,0-1 0,1-1 0,0 0 0,2-1 0,2-2 0,3-2 0,3-2 0,-13 11 0,4-3 0,4-4 0,1-1 0,-2 1 0,-3 2 0,-6 3 13,13-10 0,-3 2 1,-2 2-1,-2 2 0,-1 1 1,-2 0-1,0 0 0,-2 1 1,1-1-1,0-1 1,0-2-1,1-1 0,2-2 1,1-2-1,1-4-13,-7 4 0,1-4 0,1-2 0,1-2 0,1-2 0,-1-1 0,-1 0 0,-1-1 0,-2 2 0,3-2 0,-1 0 0,-1-1 0,-1 0 0,0-1 0,-1 0 0,0 0 0,-1-1 0,-1 0 0,0 0 0,-1 0 0,2-1 0,-2 1 0,0-1 0,-2 0 0,0 0 0,-1 0 0,1-1 0,-1 0 0,1-1 0,0 0 0,2-2 0,0 0 0,2-2 0,-6 0 0,0-1 0,2 0 0,0-2 0,1-1 0,1 0 0,-1-2 0,2 0 0,-1-1 0,1-1 0,-3 0 0,1 1 0,1 0 0,0-2 0,0-1 0,0-2 0,1-4 0,-1-3 0,0-6 0,9 0 0,-1-5 0,0-3 0,-1-3 0,0-3 0,0-1 0,1-2 0,0-1 0,1 1 0,2-1 0,1 2 0,1 0 0,2 3 0,-4-4 0,3 1 0,2 1 0,2-1 0,0 1 0,1-1 0,-1-1 0,-2-2 0,-1-1 0,1 3 0,-1-2 0,-2-1 0,-1 0 0,0-1 0,0-1 0,0-1 0,1 0 0,2 0 0,2-1 0,2 0 0,3-1 0,1-3 0,1-3 0,2-2 0,2 0 0,1 0 0,2 1 0,2 1 0,2 2 0,1 3 0,1 4 0,-6-16 0,6 8 0,2-1 0,-4-9 106,5 15 1,-4-5 0,-1-3 0,-2-3-1,1-2 1,1-1 0,2-1 0,3-1 0,4 1-1,5 2-106,6 3 0,4-1 0,3-1 0,3 0 0,2-1 0,2 1 0,1-1 0,0 1 0,1 0 0,-2 1 0,-1 1-47,-1 0 1,0 0 0,-1 2-1,0 0 1,1 0 0,1 0-1,1-1 1,1 0 0,2-1-1,2-1 47,0 3 0,1-2 0,1-1 0,1 0 0,1-2 0,2 1 0,0-1 0,2 1 0,2 1 0,1 1 0,1 1 0,3 2 0,1 2 0,0 4 0,4 2 0,1 0 0,3 2 0,1 0 0,1 1 0,1 1 0,1 1 0,0 0 0,0 1 0,0 1 0,-1 0 0,-1 1 0,-2 0 0,4-3 0,-1 1 0,-1 1 0,0 1 0,0 1 0,0 1 0,0-1 0,2 1 0,0-1 0,1 0 0,3-2 9,-7 5 1,2-1 0,1-1 0,1 0 0,0 0 0,1-1-1,1 0 1,0 1 0,0 0 0,0 1 0,1 1 0,-1 0-1,0 2 1,0 1 0,-1 2-10,6-2 0,0 2 0,0 1 0,1 1 0,-1 1 0,0 1 0,1 1 0,-1 1 0,-1 0 0,1 0 0,-1 1 0,0-1-101,4-1 0,0 1 1,-1 0-1,0 1 1,0 0-1,-1 1 1,1 1-1,1 0 0,0 0 1,1 1 100,-3 1 0,-1 0 0,1 0 0,0 0 0,0 1 0,1 1 0,0 0 0,2 2 0,1 0 0,2 2 0,2 2 0,-11 2 0,3 2 0,2 0 0,2 1 0,1 1 0,1 1 0,0 1 0,1 0 0,0 1 0,0 0 0,-1 0 0,-2 1 0,-1-1 0,-2 1 0,-2 0 0,-2-1 0,-4 0 0,17 2 0,-7-1 0,-3 0 0,-2 1 0,-1 1 0,2 0 0,4 2 0,4 1 0,-11-1 0,3 0 0,3-1 0,3 2 0,1-1 0,2 2 0,0 0 0,0 1 0,-1 0 0,-1 2 0,-1 1 0,-3 2 0,-3 0 0,-4 3 0,-4 1 0,12 10 0,-6 4 0,-4 3 0,-3 2 0,-2 1 0,-1 0 0,0 0 0,1-1 0,3 1 0,-1-1 0,-1 1 0,-1 0 0,1 0 0,-1 2 0,1 2 117,-4-4 0,1-1 0,1 2 0,0 0 0,-1 2 1,-1 1-1,-2 1 0,-2 2 0,-2 2-117,-5 0 0,-3 4 0,0 2 0,-3 2 0,-1 0 0,-1 1 0,-2-2 0,0 0 0,0-3 0,-1-3 0,3 9 0,-1-4 0,-2-2 0,0-1 0,-2 4 0,1 3 0,-2-5 0,1 3 0,1 2 0,-1 2 0,-1 0 0,-1 0 0,-3-1 0,-3-2 0,-4-2 0,-4 2 0,-4-2 0,-4-1 0,-1-2 0,-2 0 0,-1-1 0,2-1 33,-1 0 0,0-1 1,0-2-1,-2 0 1,-1 1-1,-2 2-33,0 3 0,-2 0 0,0 1 0,-2 1 0,-3 1 0,-2 0 0,-4-1 0,4-11 0,-4 1 0,-2 1 0,-2 1 0,-2-1 0,0 0 0,-1 0 0,1-2 0,1 0 0,1-2 0,2-2 0,-3 7 0,2-3 0,2-3 0,-1 0 0,-1 1 0,-4 2 0,-5 3 0,8-10 0,-3 3 0,-4 1 0,-2 3 0,-2 1 0,-2 1 0,0 0 0,-1 0 0,0-1 0,1 0 0,2-3 0,1-1 0,3-4 0,3-2 0,3-4-173,-9 7 1,6-5 0,2-4 0,1-1 0,-3 1 0,-4 4 172,0 0 0,-4 2 0,-3 3 0,-2 0 0,0 1 0,0-2 0,1-2 0,3-3 0,3-4 150,-6 1 1,2-5 0,2-2 0,1-2 0,0 0-151,-6 3 0,0-1 0,1-1 0,0 0 0,3 1 0,-1 2 0,3-3 0,6-6 0,3-6 0,0-1 0</inkml:trace>
  <inkml:trace contextRef="#ctx0" brushRef="#br0" timeOffset="121693">17674 1503 13081,'4'7'927,"0"-1"2341,-4-6-3008,-18-20-260,9 15-304,-22 3 1,-5 6 266,11 10-222,-8 6 0,3 2-15,17-5-916,15 19 983,8-26-132,20 8 34,-14-17-28,5-4-1141,7-10 858,-17 7-1196,8-5 1376,-22 13-74,-15 39 499,10-17 102,-2 13 0,1 1 329,6-8 168,-1 8 0,0-1-588,2-11-37,-2 19-80,15-33-76,2-6-295,26-11 1,6-7 717,-4-3 54,-6-2 1,6-4 0,-9 0-112,0-10 12,1-17 0,-3-3 25,-12 14-87,-2 0 0,-1 4 323,-8 19-312,-4 7 2132,0 17-1619,-5 1 313,-9 39-924,3-21-266,0 16 1,3 1-76,5-11 172,1-2 0,3-3-343,15-9 235,-1-9-163,19-7 1,4-5 213,-10-2 262,7-2 1,-6-2-11,-25 2 56,-1 1 126,-31 6 89,8 2-19,-23 6-46,14 2-142,-7 11-4279,8 24 3965,10-19-641,24 12 59,12-36 391,21-14 1,2-3 0,-16 6 0,6-7 0,0 1 0</inkml:trace>
  <inkml:trace contextRef="#ctx0" brushRef="#br0" timeOffset="121893">18352 1439 12988,'2'6'1701,"0"-2"217,-2-4-2050,-13 72-347,10-42-368,-2 18 0,2 0-791,8-22-1588,5 5 2378,1-14 0,-5-8 0,0-2 0</inkml:trace>
  <inkml:trace contextRef="#ctx0" brushRef="#br0" timeOffset="122194">18500 1461 4188,'3'10'2565,"-2"35"-36,-1-23-2473,-1 32-143,1-13-112,0-10 760,-16 21-550,5-35 787,-25 9-798,14-25 134,-6-3-577,-3-25 743,18 11-101,8-34 179,19 31 257,26-7 1,7 2-725,-3 6 1296,0 1 0,3 2-2751,6 7 161,-14 2 766,-6 3 0,-3 1 0,-9 1 0,7 1 0</inkml:trace>
  <inkml:trace contextRef="#ctx0" brushRef="#br0" timeOffset="122598">18563 1693 11625,'-4'-3'2190,"1"0"-1311,3 3-1453,37 2-958,-2-7 734,21 1-605,-18-5 0,-4-1 1202,-7 3-155,21-7 409,-43 13 2364,-13 27-2137,1-11-34,-11 22-72,7-16-166,1-1 45,0-1 507,-7 25-523,10-25 162,-2 20-68,18-31-4730,34-1 4599,-16-4 1666,30-2 875,-47 45-2474,-1-21-86,-14 11 1,-6 1-301,-3-8 319,1 1 0,1-1 0,4-10 0,-4 14 0</inkml:trace>
  <inkml:trace contextRef="#ctx0" brushRef="#br0" timeOffset="122794">19008 1482 14283,'12'9'-163,"-2"-2"-2041,38-9 2204,-2 1 0,11-2 0,-24 3 0</inkml:trace>
  <inkml:trace contextRef="#ctx0" brushRef="#br0" timeOffset="123094">18944 1672 8245,'-6'2'2596,"2"-1"-104,40 4-3251,11-4-144,-4 3 0,0 1 1376,4-1 1168,-16 19-1434,-39-8-1285,-5 14 0,1 2 1081,4-5 868,-5 18 3245,21-50-4365,-5-4-62,4-15-134,-7 9-308,0-1 753,-2-34 0,1 33 0,-1-23 0</inkml:trace>
  <inkml:trace contextRef="#ctx0" brushRef="#br0" timeOffset="123446">19452 1545 8013,'6'1'5231,"-2"-1"-3223,-4 0-2008,6 32 223,-3-15-1539,13 25 0,5 4-29,8-10 1163,-10-4 0,4-4-2819,25-13 3337,-35-12 966,12-2-446,-31-1 817,-32 16 1,-8 6-1559,8-2-483,-14 10 1,3 1 367,27-7-115,14 6 0,5-1 115,7-8 617,39 18-617,9-51 0,2-9 0,2 13 0,-10-10 0,0 0 0</inkml:trace>
  <inkml:trace contextRef="#ctx0" brushRef="#br0" timeOffset="123994">20003 1545 13482,'11'0'2033,"-2"0"-558,-5 38-1475,-2-16-50,3 31-73,-2-24-43,2-2-83,0-2-255,5 5 303,-3-11-102,3 3 303,-6-16 70,-1-1 81,-2-4-36,0-3-666,18-50 310,-3 14 281,-2 4 1,-1 1-949,6 0 1104,-8 16 358,9 10-459,-1 25-156,2-1-862,-5 14 1,-2 2 560,-4-10 21,11 20 671,12-70-324,-14 13 366,8-13 1,-2-1 66,-8 9 2138,8-1-2286,-20 24-134,0 20-367,-4-3-1508,11 10 0,3 1 480,0-8-2156,8 2 0,2-5 1541,-4-17 1853,13-4 0,-22-1 0,0 0 0</inkml:trace>
  <inkml:trace contextRef="#ctx0" brushRef="#br0" timeOffset="124199">20828 1651 11706,'3'10'3361,"0"-2"-1530,-3-8-1686,-31 50-276,26-33-42,-10 14 1,5-3-57,17-19 257,10-4-79,-10-8-10,4-13-116,-9 2-9654,-5-34 9345,2 29 1,-3-17 0,4 32 0</inkml:trace>
  <inkml:trace contextRef="#ctx0" brushRef="#br0" timeOffset="124795">21103 1672 7689,'14'10'4301,"-4"-3"-1653,-10-7-3280,-53 18 1564,33-7-1151,-13 5 1,2 1-95,20 0-2372,16 20 2343,5-26-65,14 12 2322,-4-26-2324,2-4 522,14-23 1,0-6 68,-3 1 155,-6 3 0,2-6 1,-10 4 1745,-17-9-1604,-3 11-199,-18 23-76,-3 31 14,4 1-142,9 10 0,3 3-130,4 0-65,13 8 0,14-3 103,16-25 0,11-11 1,-2-1 15,3 6 0,1-3-1216,0-7 1,4-4-1,-11-4 1118,3-17-826,-31-9 0,-8-2 924,-9 11 214,-19-27-26,-7 52 127,-10 19 0,1 6-265,8-1-18,-2 10 1,13 3-836,40-12 1,9-4 349,-1 13-1606,17-17 1,1-10 3,-18-14 2055,-2-5 0,-4-1 0,-12 2 0,2-6 0</inkml:trace>
  <inkml:trace contextRef="#ctx0" brushRef="#br0" timeOffset="124947">21971 1482 11096,'5'11'4122,"-1"-1"-1616,-4-10-17,-20 95-2489,15-58-429,-1 2 1,0 8 0,4-10-87,8-7-4401,3 0 1,1-1 3970,-3-11 0,5 15 0,-12-32 1</inkml:trace>
  <inkml:trace contextRef="#ctx0" brushRef="#br0" timeOffset="128234">21569 6752 6565,'-5'-6'-83,"-21"-18"1,-5-3 82,6 8-2239,-8-9 1,0 1 2283,10 13-1825,-5-2 1592,10 7 188,-2-1 0,13 8 0,3 0 0</inkml:trace>
  <inkml:trace contextRef="#ctx0" brushRef="#br0" timeOffset="129049">17336 6435 2445,'10'12'999,"-1"-1"1759,-9-11-2352,20 62-337,-8-30 0,0 2 12,1 5 0,-1-1 1572,9 14-1390,-20-50 596,0-4-1528,0-20 3879,2-8-3210,1-9 164,2 8 0,3-3 233,8-10 1,1 1-557,-4 9 1,1 1-205,6-7 1,0 8-399,-5 19 761,15 12 0,-21 0 0,11 5 0</inkml:trace>
  <inkml:trace contextRef="#ctx0" brushRef="#br0" timeOffset="129317">17674 6562 7950,'21'16'1932,"-5"-4"-1301,-16-12 61,39-22-549,-22 8 374,17-20 0,-1-4 62,-18 13-219,-1-5 1,-6 4-207,-14 17-201,-46 19-26,30 0-6,-7 5 0,4 3-22,18 2-3582,36 32 2669,-8-33 1014,19-1 0,1-5 0,-18-12 0,20-5 0</inkml:trace>
  <inkml:trace contextRef="#ctx0" brushRef="#br0" timeOffset="129596">18140 6371 11622,'-2'-2'3041,"0"0"-1475,-36 2-939,20 4-2859,-17 10 0,1 4 1924,18 0 90,0 8 1,7 4-400,22-2 0,5-1 620,-4 12 330,7-11 0,-9-2-549,-45-9-548,20-4-3157,-35-5 1155,37-9 2766,0-5 0,9 3 0,1-3 0</inkml:trace>
  <inkml:trace contextRef="#ctx0" brushRef="#br0" timeOffset="129749">18161 6456 11054,'8'5'1226,"-1"0"-1220,15 33-3392,-10-19 2323,14 22 0,-18-31 1,-6-9-1</inkml:trace>
  <inkml:trace contextRef="#ctx0" brushRef="#br0" timeOffset="129897">18203 6308 13838,'-2'-9'89,"1"3"-3478,40 9 3389,11 13 0,-1-9 0,-9 8 0</inkml:trace>
  <inkml:trace contextRef="#ctx0" brushRef="#br0" timeOffset="130248">18479 6371 1792,'6'3'3909,"-1"0"-710,-5-3-1014,0 0-4126,-34 14 2344,1 9 531,-13 4-1060,17 2-5,21-14-93,4 0-325,2 3 280,6-6-804,37-7 1073,-18-9 624,7-7 0,-1-4-543,-10-6-60,-2-6 0,-2-5 133,-5-1 0,-3-1-55,2 2 1,-1-1 1510,-3 0 1,-2 3-1368,-1 1 1040,0-3-1202,-2 21 409,-1 12-355,-1 17-756,5 22 1,2 3 35,2-7 96,1 3 1,3-3-708,4-19-5609,16 1 6805,5-12 0,-7 3 0,-6-11 0</inkml:trace>
  <inkml:trace contextRef="#ctx0" brushRef="#br0" timeOffset="131003">18817 6286 9620,'-1'-4'3153,"0"1"-2737,-14 22 0,-3 13-1861,9 5 171,-2-1 0,4-1 890,20-8 384,9-16 274,4-27 1910,4-21-1965,-8 13-191,2-6-31,-21 28-1739,25 17 57,6-8 982,5 2 0,4-3 287,-12-6 1,-1-1-291,4-1 1,-3-1 1190,3-6 747,-12-5 5346,-16-20-5517,-8 17-644,-13-10-2743,-24 45 2326,17-4 3,-17 28-278,28-22-97,-2 10-37,11-17 107,2-1-1379,34-1 1482,-18-8-125,35-8 506,-4-20-12,-20 10 3461,19-7-3387,-13 13-460,-9 3 994,12-7-766,-11-4 86,-6 1-76,3-6 0,0-4-19,7-19 14,-11 18 0,-1-2 404,0-7 0,-8 3 1100,-20 3-1390,10 1-3363,-33 51 3285,21 7-540,15 22 0,8 4 414,5-11 51,9 7 0,10-2-893,6-29 1,4-6-1766,-3-1 0,1-2 2279,0 0 1,-4-4 0,0-6 0,-31-2 0</inkml:trace>
  <inkml:trace contextRef="#ctx0" brushRef="#br0" timeOffset="131298">17462 6837 14280,'-1'-6'2425,"-1"2"-2187,40 17-44,1-10 1,5-2-1039,5 5 0,9 0 1137,-11-6 1,10-3-1,6 0 1,2-1-1,-1-1 1,-5 2-956,-1 0 0,-2 0 1,-2 0-1,2-1 1,4 1 595,-7 0 1,2-1 0,2 0 0,0 1 0,2-1 0,-1 0-1,0 1-439,-5-1 1,1 1 0,0 0 0,1 0-1,-1 0 1,-1 0 0,-2 0 0,-2 0 429,12-2 0,-3 1 0,-1-1 0,-1 1 1,0-1-1,0 2 0,1-1 0,-1 1 0,-3 0 1,-5-1-1,0-1 0,0 1 0,-1-1 0</inkml:trace>
  <inkml:trace contextRef="#ctx0" brushRef="#br0" timeOffset="132614">17378 6752 9899,'-31'-41'-535,"9"10"535,1-1 0,0-2-261,-7-18 583,15 25 0,3-2 300,-1-10 0,5-4-59,10 1 1,6-2 0,1 1-365,4-13 0,5 2-544,-3 13 1,3 1-1,2 5 300,4 4 1,2 6-26,5 3 0,3 2-694,16-1 1,1 1 794,-10 3 0,2 1-25,-4 4 1,4 2-1,-6 1-1312,20 0 1307,-22 3 1,2 1 215,1 3 0,-1 0-191,-9 0 1,2 1 33,12 1 0,6-1 0,-2 1-30,10 2 1,-1 0-13,-12-1 0,2 0 0,1 1-17,3 0 1,2 1 0,-4 0-2,-1-1 0,0 0-1,-8 0 0,4 0 0,1 0-37,12 0 0,3-1 0,-2 0-92,-7 0 0,0-1 0,0 1 84,-5 0 0,1-1 0,0 1 0,-3-1-2,0 0 0,-2 0 1,-1-1-51,16 0 0,3 0 92,-14 1 0,5-1 1,-1 1-1,-5-1 379,11 0 0,-3 0-273,0 0 1,2 0 0,-20 3 465,-27 3-275,-3 1 1390,-4 36-1586,-1-9-929,-2 8 0,0 3 868,0 10-79,0-16 0,1 6 0,0-2 21,3 11 0,0-1 21,-1 2 0,0-1-80,2-2 1,0-7-24,-2-9 1706,-7 20-1451,-5-28-46,-5 4 4,-6-16 1487,-23-4-1969,1-6 1,-9 0 0,1 0 1043,-2 1 1,-4 0-1549,14-3 1,-5 1 0,-3 0 0,1 0 0,3-1 710,-11 3 1,3-1 0,2 0-1,10-1 1,2-1 0,2 1-1,-9 1 1,0 0 0</inkml:trace>
  <inkml:trace contextRef="#ctx0" brushRef="#br0" timeOffset="136016">12954 11896 3529,'9'10'2147,"-2"-1"758,-7-9-2289,0 0 769,7 30-1250,-3-8-135,5 28-416,-5-12 0,0 0-1217,1 12 1238,-2-14 0,0-2 395,-4-3 0,0-21 0,-1-2 0</inkml:trace>
  <inkml:trace contextRef="#ctx0" brushRef="#br0" timeOffset="136185">12785 11853 12778,'6'3'2079,"-1"-1"-2609,-5-2 71,0 0-1311,69-24 1770,-26 27 0,2 1 0,-1-15 0,-2 1 0,-7 16 0,1 1 0</inkml:trace>
  <inkml:trace contextRef="#ctx0" brushRef="#br0" timeOffset="136566">13377 12002 11482,'6'13'3509,"-1"-3"-2817,-51 1-566,24-4-77,-8 1 0,0 2 35,-1 9-429,-1 13-288,14-4 437,8-1-162,23-18-109,5-8-342,10-9 1,3-5 587,-6-5 0,-1-1 221,8-1 0,-3-3-1593,-9-9 1,-6 0 1754,-6-5 209,-3-2 0,-2-4 1142,-3-14-861,0-3 158,-2 28-362,-1 41-210,0 3 53,0 31-291,1-9-69,2-3 1,2 0-126,4 6-533,4-4 1,4 0-3222,20 8 1724,1 0 2034,7-20 0,-30-18 0,5-2 0</inkml:trace>
  <inkml:trace contextRef="#ctx0" brushRef="#br0" timeOffset="137186">13674 12001 13008,'-18'-5'2157,"5"0"-1880,13 5 227,0 0-1008,21 25 271,-6-17 21,19 18 69,-11-24 42,-1-2 454,7-15-146,-16-5-112,-6-9-36,-25 10-59,-4 12 151,-9 20 70,14 1 82,-8 24-1238,27-2-1762,23-1-823,23-11 2551,8-21 595,-9-12 1,-3-5-1167,3-8 1540,-12 7 0,-4-1 1649,-10-14-874,-15 14 3467,-11-9-1472,-17 18-2182,-2 2 3,-9 14 204,2 16-760,13-1 0,3 4-598,-4 23 297,7 1-246,32-23-208,25-30 477,-1-18 243,2-3 81,-19-10 34,-17 13 481,3-10-277,-6 15-212,2-5 111,-6 19-165,-2 2-330,11 12-1299,8-2-850,10 3 534,-2-9 1892,9-21 0,-24 10 0,8-10 0</inkml:trace>
  <inkml:trace contextRef="#ctx0" brushRef="#br0" timeOffset="137365">14330 11769 7470,'6'8'7093,"-2"-2"-6315,-4-6 471,0 0 999,0 50-2111,-1-3-154,0-10 1,1 0-149,1 17-605,6-7 274,1-14-2469,12 18 2965,-1-28 0,-5 1 0,-2-17 0</inkml:trace>
  <inkml:trace contextRef="#ctx0" brushRef="#br0" timeOffset="137657">12658 12509 6066,'-12'-8'2173,"3"1"831,9 7-2438,0 0-1330,55 6 998,-15-7 0,7-3 1,-1 1-84,-1 3 1,-1 0 0,5-2 65,-1-1 1,5-2 0,1 0 0,0-1 0,-6 2-181,5-2 0,-4 1 1,3 0-38,-1 0 0,3 0 0,1 0 0,1 0-45,-8 2 1,1 0 0,0 0 0,0 0 0,-3 0-338,0 1 1,-2-1 0,1 1 0,4 0-200,3 0 1,5 1-1,3-1 1,-1 0 0,-2 1-1,-6 0-1538,11 1 1,-7 0-1,2 0 2119,-4 0 0,2 0 0,-2 0 0,-10 1 0,-5-1 0,-9 1 0,-6 0 0</inkml:trace>
  <inkml:trace contextRef="#ctx0" brushRef="#br0" timeOffset="140718">14563 11748 6929,'8'11'3948,"-1"-2"-3010,-7-9 2395,0 0-2076,3-2-330,-1 6-560,2 0 179,0 16-3723,-3 1 3290,-2 12 1,-3 4-150,-3 7-1202,-1 2 0,-1 1 978,1-4-121,-1 11-28,7-24-1856,6 5-2039,2-21 2263,2 0 2041,5-31 0,-9 8 0,2-4 0</inkml:trace>
  <inkml:trace contextRef="#ctx0" brushRef="#br0" timeOffset="141106">14711 12002 12714,'1'11'1935,"-1"-2"-456,0-9-1154,0 0-1084,46 29-3074,-17-22 1,1-1 2986,3 10 0,1-2-1107,1-11 0,-4-6 1371,-13-3-141,4-15 723,-16 6 740,-3-21-312,-5 19 210,-2-9 2429,-1 18-1975,1 2 2968,0 2-3372,2 3-128,1 0 1603,-3 14-1480,0-2 823,-12 34-1175,5-16 731,-6 19-810,7-17-1842,1-1 1,0 1 1589,-1 8-145,0-4 0,1-2 8,0-8-401,-7 6 59,3-21-2848,-36-2 1408,15-9-1284,-3-2 0,0-1 3203,-8-7 0,8 3 0,17 2 0</inkml:trace>
  <inkml:trace contextRef="#ctx0" brushRef="#br0" timeOffset="150216">12381 11980 6563,'-50'14'-428,"-1"-1"0,1 1 1,-1-1-1,6-1 1,1 0-1,-1 0 0,1 0 185,-3 3 0,-2 0 0,2-1 0,7-1 0,-1-1 0,3 0 0,-14 4 0,1 0 0</inkml:trace>
  <inkml:trace contextRef="#ctx0" brushRef="#br0" timeOffset="151138">9313 13589 14020,'-41'-12'14,"0"0"1,-2-1 0,1-1-2945,3 1 1,-4-3 3336,-5-6 1,-9-7-1,-1-1 1,7 3-330,12 5 1,4 2 0,-4-5-76,-1-3 0,-7-5 1,0-2-1,4 0 0,12 4-20,4-8 1,11-3 13,1-5 0,4-6 0,14-1-33,11 12 1,10 0 0,7-1 0,3 1 0,1 2 53,-2 5 0,4 1 0,3 2 1,0 0-1,1 1 0,0-1-120,0-1 1,0-1 0,0 0 0,2 2-1,2 3 1,2 3 153,0 5 0,2 3 0,2 2 0,1 1 0,1 4 0,0 1 0,-2 3-62,6 3 1,0 4 0,-1 3 0,1 1-1,-2 1 1,-1-1-280,2-2 1,-1 1 0,-1 0-1,0 2 1,0 3 236,-4 1 0,2 1 0,0 1 1,-2 3-1,-3 2 0,-6 5-184,1 10 0,-6 5 0,-4 3 0,-2-2 164,-1 3 0,-3 1 1,-2 2 94,-3-2 0,1 2 0,-5 2 0,-10 4 48,-12-4 1,-9 4-1,-6 3 1,-3-1-1,1-3 1,1-4 65,-4 11 0,0-6 0,-6 4-41,5-11 1,-2 5 0,-3 1 0,-2 0-1,-1-5 1,-2-6 391,-10-2 1,-3-7 0,-1-4-1,2 0-133,-4 2 1,2-2 0,-7 0-149,14-8 1,-3 1 0,-3 0-1,-2-1 1,-2-2 0,0-3-94,-3-2 1,-4-3 0,-2-3 0,0 0 0,0-1 0,3-1-1,2 2-114,-5 1 0,4 0 0,1-1 0,-1-1 0,-5-2-23,10-3 1,-6 0 0,-2-2-1,-1-1 1,1-1 0,4-1-1,5 0 1,6-1-53,-10-6 1,9-2-1,-3-4 75,7 2 0,-4-1 0,0-2 0,3-5 0,8-6-70,8-10 0,6-7 0,5-5 0,3 1 0,-2 4 31,-2 3 1,-1 3 0,5-1-1,7-6-17,7 5 1,6-5 0,4-4 0,3-1 0,2 2 0,3 4 0,-1 6 27,8-2 0,2 7 0,4 2 0,5-3 28,-5 5 0,4-4 0,1 0 0,4 0 0,2 1 0,3 2 0,3 3-1,0 6 0,5 2 0,3 3 0,3 1 0,0 1 0,1 1 0,-1 1 0,-3-1 0,-2 1 1,0-3 0,-3 0 0,-1 0 0,-1 2 0,1 0 0,3 3 0,4 1-18,-6 5 1,3 1 0,3 0-1,3 2 1,0 1 0,1 0 0,-1 3-1,-3 0 1,-3 2 0,-4 1 0,-5 3-26,20 4 0,-10 4 1,-3 4-1,5 5-77,-11-4 0,3 1 1,2 3-1,0 1 1,-2 4-1,-4 3 1,-5 4-40,-6 5 1,-4 5 0,-3 5-1,-3 1 1,-1 0 0,0-2-1,0-2 230,5 1 0,0-3 0,-1 0 1,-5 2-1,-5 4 71,-7 8 1,-4 8 0,-5 2 0,-4-2 0,-5-5 0,-4-10-3,-10-3 0,-8-9 0,-5 1 113,1-2 0,-3 0 0,-4 1 0,-3-1 0,-4-3-133,5-7 1,-5-2 0,-2-1 0,-2-1 0,0-1-1,2-1 1,3 1-128,-5 2 0,3 0 1,1-1-1,-1-1 1,-6 0-73,7-4 0,-5 1 0,-3-1 1,-1 0-1,0-1 0,3-1 0,3-2 1,7-3-45,-18 2 1,8-4 0,-2-1-22,2 0 1,-4 0-1,2-1 1,3-2 131,5 0 1,3-1 0,-5-4 11,0-5 0,-6-4 0,-1-1 0,3 0 0,7 3 0,-7 2 0,2 0 0,6-6 0,0 0 0,0 0 0,0 0 0</inkml:trace>
  <inkml:trace contextRef="#ctx0" brushRef="#br0" timeOffset="156490">15917 11049 12988,'4'1'3619,"-2"1"-1699,-2-2-1861,-2 42-199,4-22-557,1 15 0,2-1-1498,6-8 2195,6 5 0,-10-20 0,-1-6 0</inkml:trace>
  <inkml:trace contextRef="#ctx0" brushRef="#br0" timeOffset="156644">15939 10859 4853,'7'6'-534,"0"-1"992,-7-5-458,0 0 0,0 0 0</inkml:trace>
  <inkml:trace contextRef="#ctx0" brushRef="#br0" timeOffset="157207">16193 11240 11423,'4'7'1280,"-1"0"-1093,-3-7-159,0 0-372,7 39 400,-5-27 1163,5 29-707,-6-39-128,-2-1 1049,-7-7-1598,4 2 22,-4-3-16,6 5 1525,2 0-1598,-1 0-264,6-3 356,-2 0 0,4-2 235,4-5 40,-6 7 156,6-7-179,-10 10-51,1-1-663,4-11 401,-3 7-65,6-11 176,-4 13 73,4-3-22,4 4 45,-3 2 47,7 8-56,-7 3-33,3 6-76,12 33 179,-10-12-101,5 13-279,-13-23-3065,-7-19 2702,1-1 1,-1-4-1</inkml:trace>
  <inkml:trace contextRef="#ctx0" brushRef="#br0" timeOffset="157608">16828 11007 13966,'2'7'1297,"-1"-1"-270,-1-6-1357,16 90 148,-7-60 0,0 1 102,3 24 0,0-1 44,7-5 719,-10-26-957,-4-30 187,-1-11 246,2-21 1,0-5-37,1-9-181,7 3 1,1 3-119,-1 16-37,8-11-4746,5 24 4959,-9 21 0,4-9 0,-14 17 0</inkml:trace>
  <inkml:trace contextRef="#ctx0" brushRef="#br0" timeOffset="157892">17187 11197 6994,'2'11'6558,"-1"-3"-6586,43-24-92,-22 3 120,6 1 0,1-5 995,-8-10 0,-4 0-250,0 1 297,2-24-695,-24 42-165,-7 1-445,-32 41 193,23-14-44,-4 9 1,4 1-38,14-4-387,3 14-1750,30-11 359,18-8-17,4-8 50,7-17 1896,-8-11 0,-25 7 0,6-3 0</inkml:trace>
  <inkml:trace contextRef="#ctx0" brushRef="#br0" timeOffset="158158">17674 11049 5478,'8'-6'6698,"-2"2"-4383,-6 4-2122,-35 13 550,16 7-829,-4 3 1,2 3 110,8 5-1028,18 14 1593,3-36-1522,34-16 814,-24-5-33,20-25 151,-27 17 89,1-4 62,-6 10 533,3 2-460,-3 7-90,1 3-134,-3 7-11,1 5-140,-1 0-278,1 2-4656,7 7 3780,-6-11 1305,8 3 0,-10-11 0,1-3 0</inkml:trace>
  <inkml:trace contextRef="#ctx0" brushRef="#br0" timeOffset="158344">17907 10753 13832,'5'6'1590,"-2"-2"-1047,-3-4-30,0 0-267,-4 40-515,2-6 1,1 2 104,-2-2 0,1 0-49,2 5 0,1-3-1668,5 0 550,1-11-66,4 2 1397,8-11 0,-12-9 0,8 0 0</inkml:trace>
  <inkml:trace contextRef="#ctx0" brushRef="#br0" timeOffset="158492">18161 10986 11600,'1'8'2764,"-1"-2"-2193,-6 21 0,-3 5-784,6-6 11,-6 10 1,2 1-837,8-6 541,0-11-180,0 1 677,2-22 0,-2 2 0,0-8 0</inkml:trace>
  <inkml:trace contextRef="#ctx0" brushRef="#br0" timeOffset="158644">18098 10816 13633,'7'-4'2677,"-1"1"-2966,-6 3-654,0 0 943,52 10 0,-38-8 0,38 8 0</inkml:trace>
  <inkml:trace contextRef="#ctx0" brushRef="#br0" timeOffset="158824">18373 10795 11300,'-4'31'2775,"-1"1"0,5 8-2736,-7 4 1,-1-1-2363,7-1 1917,5 13-1322,2-18 0,0-1 241,1-3-7091,0 22 8578,-14-55 0,2 0 0,0-4 0</inkml:trace>
  <inkml:trace contextRef="#ctx0" brushRef="#br0" timeOffset="159377">18288 11028 8356,'4'4'4634,"-1"-1"-2976,-3-3-2722,58 14 966,-30-10-312,19 4 0,3-2 175,-12-13 242,-8-2 0,-1-1 63,-6-4 766,0-8-514,-19 17 359,0-1 400,-4 5-187,0 9-1059,-2 10-232,1 5-709,9 10 1008,-4-18 19,7 0 107,-6-13 25,-1-5-53,1-3-725,14-33 966,3 17-62,5-16 154,-6 32 799,-4 41-1051,-9-11-130,-1 15 0,-2 3-192,-4-2 90,1-10 0,-3 3-45,-8 8 0,-6-3 576,-22 10-286,17-13 0,-2-5 102,-21-12 202,5-27-398,20 1-115,-2-24 109,29 15 6,10-12-151,14 12 0,4 3-168,3-2-4045,8 0 1,-2 3 1009,-18 9 3354,11-1 0,-32 5 0,-3 0 0</inkml:trace>
  <inkml:trace contextRef="#ctx0" brushRef="#br0" timeOffset="159508">18965 11494 7722,'0'9'-1828,"0"-2"1822,0-7-720,0 0 0,0 0 0</inkml:trace>
  <inkml:trace contextRef="#ctx0" brushRef="#br0" timeOffset="159791">15875 11769 13341,'-5'-7'684,"2"2"-450,31 5 0,15 3-500,13-2 775,-17-2 0,9 0 0,2 0 0,-4 0-1382,-2-1 0,-3 0 0,3-1 1046,-1 1 1,2-2 0,4 1 0,8-2-174,-13 2 1,6-1 0,5-1 0,4 0-1,2 0 1,2-1 0,-1 1 0,0-1 0,-3 1-1,-4 0 1,-4 1-389,9-1 0,-6 0 0,-3 1 1,0 0-1,5-1 0,7 0 150,-16 1 0,6 0 1,4-1-1,2 0 1,3 0-1,2-1 1,0 1-1,0 0 1,-1-1-1,-2 1 0,-2 0 1,-4 1-1,-4 0 1,-5 0-426,21-1 1,-9 0 0,-5 1 0,1 0 0,3 0 476,1 0 0,2 0 0,1-1 1,-1 1-1,-1-1 0,-3 1 108,-1 0 0,-2 0 0,-1 0 0,-4 0 0,-4 0 0,0 1 0,-6 0 0,2 0 1,1 0-1,1-1 0,-1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2022. 3. 21.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2022. 3. 21.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2022. 3. 21.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2022. 3. 21.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2022. 3. 21.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2022. 3. 21.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2022. 3. 21.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2022. 3. 21.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5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iUgs16PnQYA8iFGP7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tiff"/><Relationship Id="rId7" Type="http://schemas.openxmlformats.org/officeDocument/2006/relationships/customXml" Target="../ink/ink8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3.tiff"/><Relationship Id="rId7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3.tiff"/><Relationship Id="rId7" Type="http://schemas.openxmlformats.org/officeDocument/2006/relationships/image" Target="../media/image2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11" Type="http://schemas.openxmlformats.org/officeDocument/2006/relationships/image" Target="../media/image25.png"/><Relationship Id="rId5" Type="http://schemas.openxmlformats.org/officeDocument/2006/relationships/hyperlink" Target="http://cocoanlab.github.io/" TargetMode="External"/><Relationship Id="rId10" Type="http://schemas.openxmlformats.org/officeDocument/2006/relationships/customXml" Target="../ink/ink10.xml"/><Relationship Id="rId4" Type="http://schemas.openxmlformats.org/officeDocument/2006/relationships/image" Target="../media/image4.png"/><Relationship Id="rId9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image" Target="../media/image3.tiff"/><Relationship Id="rId7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5ZnesK8RNAtCBfp66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tiff"/><Relationship Id="rId7" Type="http://schemas.openxmlformats.org/officeDocument/2006/relationships/customXml" Target="../ink/ink13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30.png"/><Relationship Id="rId4" Type="http://schemas.openxmlformats.org/officeDocument/2006/relationships/image" Target="../media/image4.png"/><Relationship Id="rId9" Type="http://schemas.openxmlformats.org/officeDocument/2006/relationships/customXml" Target="../ink/ink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ApD8G6CScieuYXQy7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1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3Bofp5aR3PUzJHXz8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tiff"/><Relationship Id="rId7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3.tiff"/><Relationship Id="rId7" Type="http://schemas.openxmlformats.org/officeDocument/2006/relationships/image" Target="../media/image5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.tiff"/><Relationship Id="rId7" Type="http://schemas.openxmlformats.org/officeDocument/2006/relationships/image" Target="../media/image6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9.png"/><Relationship Id="rId5" Type="http://schemas.openxmlformats.org/officeDocument/2006/relationships/hyperlink" Target="http://cocoanlab.github.io/" TargetMode="External"/><Relationship Id="rId10" Type="http://schemas.openxmlformats.org/officeDocument/2006/relationships/customXml" Target="../ink/ink3.xml"/><Relationship Id="rId4" Type="http://schemas.openxmlformats.org/officeDocument/2006/relationships/image" Target="../media/image4.png"/><Relationship Id="rId9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tiff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customXml" Target="../ink/ink5.xml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3.tiff"/><Relationship Id="rId7" Type="http://schemas.openxmlformats.org/officeDocument/2006/relationships/image" Target="../media/image1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15.png"/><Relationship Id="rId5" Type="http://schemas.openxmlformats.org/officeDocument/2006/relationships/hyperlink" Target="http://cocoanlab.github.io/" TargetMode="External"/><Relationship Id="rId10" Type="http://schemas.openxmlformats.org/officeDocument/2006/relationships/customXml" Target="../ink/ink6.xml"/><Relationship Id="rId4" Type="http://schemas.openxmlformats.org/officeDocument/2006/relationships/image" Target="../media/image4.png"/><Relationship Id="rId9" Type="http://schemas.openxmlformats.org/officeDocument/2006/relationships/image" Target="../media/image1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3.tiff"/><Relationship Id="rId7" Type="http://schemas.openxmlformats.org/officeDocument/2006/relationships/image" Target="../media/image15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customXml" Target="../ink/ink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131464A-372F-B245-ADC4-C37D9169D42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AE5EEDA-9B8E-9844-9503-357F5B843A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546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E9B7765-0FDE-2B41-A755-B6F07C5F2AB5}"/>
                </a:ext>
              </a:extLst>
            </p:cNvPr>
            <p:cNvSpPr/>
            <p:nvPr/>
          </p:nvSpPr>
          <p:spPr>
            <a:xfrm>
              <a:off x="157451" y="153467"/>
              <a:ext cx="11877098" cy="6576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0203024" y="6058182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157451" y="6396756"/>
            <a:ext cx="5241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400" b="1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10179" y="2859613"/>
            <a:ext cx="71716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b="1" dirty="0">
                <a:latin typeface="Seravek Light" charset="0"/>
                <a:ea typeface="Seravek Light" charset="0"/>
                <a:cs typeface="Seravek Light" charset="0"/>
              </a:rPr>
              <a:t>SKKU Biostats and Big data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5CC1DA1-4A95-D74F-938C-B3FEB51A0FD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275" r="16061" b="25014"/>
          <a:stretch/>
        </p:blipFill>
        <p:spPr>
          <a:xfrm>
            <a:off x="9547355" y="247803"/>
            <a:ext cx="2380475" cy="163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4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9AD22A4-7D31-034D-85E7-817D9F569CD4}"/>
              </a:ext>
            </a:extLst>
          </p:cNvPr>
          <p:cNvSpPr/>
          <p:nvPr/>
        </p:nvSpPr>
        <p:spPr>
          <a:xfrm>
            <a:off x="4080736" y="2782669"/>
            <a:ext cx="40305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dirty="0">
                <a:latin typeface="Seravek" panose="020B0503040000020004" pitchFamily="34" charset="0"/>
                <a:hlinkClick r:id="rId6"/>
              </a:rPr>
              <a:t>https://forms.gle/iUgs16PnQYA8iFGP7</a:t>
            </a:r>
            <a:r>
              <a:rPr lang="en-US" altLang="ko-Kore-KR" dirty="0">
                <a:latin typeface="Seravek" panose="020B0503040000020004" pitchFamily="34" charset="0"/>
              </a:rPr>
              <a:t> </a:t>
            </a:r>
            <a:endParaRPr lang="ko-Kore-KR" altLang="en-US" dirty="0">
              <a:latin typeface="Seravek" panose="020B05030400000200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F25B7F-0614-4F46-9D18-4BB0388739FF}"/>
              </a:ext>
            </a:extLst>
          </p:cNvPr>
          <p:cNvSpPr/>
          <p:nvPr/>
        </p:nvSpPr>
        <p:spPr>
          <a:xfrm>
            <a:off x="216491" y="222608"/>
            <a:ext cx="16226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06-1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704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8138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Examining the residuals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텍스트 상자 14"/>
              <p:cNvSpPr txBox="1"/>
              <p:nvPr/>
            </p:nvSpPr>
            <p:spPr>
              <a:xfrm>
                <a:off x="1224288" y="865667"/>
                <a:ext cx="9869810" cy="319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Residuals are defined as: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𝑒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𝑦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 − </m:t>
                    </m:r>
                    <m:acc>
                      <m:accPr>
                        <m:chr m:val="̂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e>
                    </m:acc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5" name="텍스트 상자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288" y="865667"/>
                <a:ext cx="9869810" cy="3194721"/>
              </a:xfrm>
              <a:prstGeom prst="rect">
                <a:avLst/>
              </a:prstGeom>
              <a:blipFill rotWithShape="0">
                <a:blip r:embed="rId6"/>
                <a:stretch>
                  <a:fillRect l="-4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6125" y="969995"/>
            <a:ext cx="6632071" cy="280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9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8138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Examining the residuals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텍스트 상자 14"/>
              <p:cNvSpPr txBox="1"/>
              <p:nvPr/>
            </p:nvSpPr>
            <p:spPr>
              <a:xfrm>
                <a:off x="1224288" y="865667"/>
                <a:ext cx="10178280" cy="4967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Residuals are defined as: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𝑒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𝑦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 − </m:t>
                    </m:r>
                    <m:acc>
                      <m:accPr>
                        <m:chr m:val="̂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e>
                    </m:acc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sz="1400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In least square regression,  the </a:t>
                </a: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sum of the residuals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is always zero.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residuals are the variation in the data that has not been modeled.</a:t>
                </a:r>
              </a:p>
              <a:p>
                <a:pPr marL="771525" lvl="1" indent="-314325">
                  <a:lnSpc>
                    <a:spcPct val="160000"/>
                  </a:lnSpc>
                  <a:buFont typeface="Wingdings" charset="2"/>
                  <a:buChar char="v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DATA = MODEL + RESIDUAL</a:t>
                </a:r>
              </a:p>
              <a:p>
                <a:pPr lvl="1">
                  <a:lnSpc>
                    <a:spcPct val="16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ko-KR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ko-KR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ko-KR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R" i="1">
                          <a:latin typeface="Cambria Math" charset="0"/>
                        </a:rPr>
                        <m:t>+ </m:t>
                      </m:r>
                      <m:sSub>
                        <m:sSub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ko-KR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i="1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lvl="1">
                  <a:lnSpc>
                    <a:spcPct val="16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𝑦</m:t>
                      </m:r>
                      <m:r>
                        <a:rPr kumimoji="1" lang="en-US" altLang="ko-KR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ko-KR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R" i="1">
                          <a:latin typeface="Cambria Math" charset="0"/>
                        </a:rPr>
                        <m:t>+ </m:t>
                      </m:r>
                      <m:sSub>
                        <m:sSub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ko-KR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i="1">
                          <a:latin typeface="Cambria Math" charset="0"/>
                        </a:rPr>
                        <m:t>𝑥</m:t>
                      </m:r>
                      <m:r>
                        <a:rPr kumimoji="1" lang="en-US" altLang="ko-KR" b="0" i="1" smtClean="0">
                          <a:latin typeface="Cambria Math" charset="0"/>
                        </a:rPr>
                        <m:t>+</m:t>
                      </m:r>
                      <m:r>
                        <a:rPr kumimoji="1" lang="en-US" altLang="ko-KR" b="0" i="1" smtClean="0">
                          <a:latin typeface="Cambria Math" charset="0"/>
                        </a:rPr>
                        <m:t>𝑒</m:t>
                      </m:r>
                    </m:oMath>
                  </m:oMathPara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 </a:t>
                </a: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residual plot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is a scatter plot of the residuals against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ko-KR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.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When studying the residual plot we hope to see </a:t>
                </a: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NO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pattern.</a:t>
                </a:r>
              </a:p>
            </p:txBody>
          </p:sp>
        </mc:Choice>
        <mc:Fallback xmlns="">
          <p:sp>
            <p:nvSpPr>
              <p:cNvPr id="15" name="텍스트 상자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288" y="865667"/>
                <a:ext cx="10178280" cy="4967514"/>
              </a:xfrm>
              <a:prstGeom prst="rect">
                <a:avLst/>
              </a:prstGeom>
              <a:blipFill rotWithShape="0">
                <a:blip r:embed="rId6"/>
                <a:stretch>
                  <a:fillRect l="-4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/>
          <p:cNvSpPr/>
          <p:nvPr/>
        </p:nvSpPr>
        <p:spPr>
          <a:xfrm>
            <a:off x="73534" y="6166488"/>
            <a:ext cx="29531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Slide partly from Martin Lindquist</a:t>
            </a:r>
            <a:endParaRPr lang="ko-KR" altLang="en-US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2E7F0FBF-037C-174A-98EE-5106340A4095}"/>
                  </a:ext>
                </a:extLst>
              </p14:cNvPr>
              <p14:cNvContentPartPr/>
              <p14:nvPr/>
            </p14:nvContentPartPr>
            <p14:xfrm>
              <a:off x="5010840" y="1097280"/>
              <a:ext cx="6142320" cy="485640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2E7F0FBF-037C-174A-98EE-5106340A409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94640" y="1081080"/>
                <a:ext cx="6174720" cy="488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6582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7262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Examining the residuals: Sleep study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graphicFrame>
        <p:nvGraphicFramePr>
          <p:cNvPr id="14" name="Group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867915"/>
              </p:ext>
            </p:extLst>
          </p:nvPr>
        </p:nvGraphicFramePr>
        <p:xfrm>
          <a:off x="3009900" y="1141929"/>
          <a:ext cx="6172200" cy="792480"/>
        </p:xfrm>
        <a:graphic>
          <a:graphicData uri="http://schemas.openxmlformats.org/drawingml/2006/table">
            <a:tbl>
              <a:tblPr/>
              <a:tblGrid>
                <a:gridCol w="2646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8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32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08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2425"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Seravek Light" charset="0"/>
                          <a:ea typeface="Seravek Light" charset="0"/>
                          <a:cs typeface="Seravek Light" charset="0"/>
                        </a:rPr>
                        <a:t>Errors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ravek Light" charset="0"/>
                          <a:ea typeface="Seravek Light" charset="0"/>
                          <a:cs typeface="Seravek Light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ravek Light" charset="0"/>
                          <a:ea typeface="Seravek Light" charset="0"/>
                          <a:cs typeface="Seravek Light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ravek Light" charset="0"/>
                          <a:ea typeface="Seravek Light" charset="0"/>
                          <a:cs typeface="Seravek Light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ravek Light" charset="0"/>
                          <a:ea typeface="Seravek Light" charset="0"/>
                          <a:cs typeface="Seravek Light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ravek Light" charset="0"/>
                          <a:ea typeface="Seravek Light" charset="0"/>
                          <a:cs typeface="Seravek Light" charset="0"/>
                        </a:rPr>
                        <a:t>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375"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Seravek Light" charset="0"/>
                          <a:ea typeface="Seravek Light" charset="0"/>
                          <a:cs typeface="Seravek Light" charset="0"/>
                        </a:rPr>
                        <a:t>Hours without sleep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ravek Light" charset="0"/>
                          <a:ea typeface="Seravek Light" charset="0"/>
                          <a:cs typeface="Seravek Light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ravek Light" charset="0"/>
                          <a:ea typeface="Seravek Light" charset="0"/>
                          <a:cs typeface="Seravek Light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ravek Light" charset="0"/>
                          <a:ea typeface="Seravek Light" charset="0"/>
                          <a:cs typeface="Seravek Light" charset="0"/>
                        </a:rPr>
                        <a:t>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ravek Light" charset="0"/>
                          <a:ea typeface="Seravek Light" charset="0"/>
                          <a:cs typeface="Seravek Light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ravek Light" charset="0"/>
                          <a:ea typeface="Seravek Light" charset="0"/>
                          <a:cs typeface="Seravek Light" charset="0"/>
                        </a:rPr>
                        <a:t>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386802" y="2141978"/>
            <a:ext cx="3326892" cy="155472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8806" y="2141978"/>
            <a:ext cx="4185292" cy="322380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763234" y="3973618"/>
            <a:ext cx="7800340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sum of the residuals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is zero.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should be the most boring scatterplot you’ve ever seen!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shouldn’t have any interesting features, direction or shape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should stretch horizontally, with about same amount of scatter throughout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 bends, no outliers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C7892B22-8141-4647-B391-DF4A701383DE}"/>
                  </a:ext>
                </a:extLst>
              </p14:cNvPr>
              <p14:cNvContentPartPr/>
              <p14:nvPr/>
            </p14:nvContentPartPr>
            <p14:xfrm>
              <a:off x="2567880" y="518040"/>
              <a:ext cx="8923680" cy="448992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C7892B22-8141-4647-B391-DF4A701383D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51680" y="501840"/>
                <a:ext cx="8956080" cy="452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4214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Residual standard deviation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1174714" y="774227"/>
                <a:ext cx="6606680" cy="1865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tells us how much the points spread around the regression line.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714" y="774227"/>
                <a:ext cx="6606680" cy="1865126"/>
              </a:xfrm>
              <a:prstGeom prst="rect">
                <a:avLst/>
              </a:prstGeom>
              <a:blipFill rotWithShape="0">
                <a:blip r:embed="rId6"/>
                <a:stretch>
                  <a:fillRect l="-6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상자 2"/>
              <p:cNvSpPr txBox="1"/>
              <p:nvPr/>
            </p:nvSpPr>
            <p:spPr>
              <a:xfrm>
                <a:off x="1609344" y="1808787"/>
                <a:ext cx="1303883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𝑒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mr-IN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kumimoji="1" lang="mr-IN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kumimoji="1" lang="mr-IN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R" b="0" i="1" smtClean="0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1" lang="en-US" altLang="ko-KR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−2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" name="텍스트 상자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344" y="1808787"/>
                <a:ext cx="1303883" cy="818366"/>
              </a:xfrm>
              <a:prstGeom prst="rect">
                <a:avLst/>
              </a:prstGeom>
              <a:blipFill rotWithShape="0">
                <a:blip r:embed="rId7"/>
                <a:stretch>
                  <a:fillRect b="-7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/>
          <p:cNvSpPr/>
          <p:nvPr/>
        </p:nvSpPr>
        <p:spPr>
          <a:xfrm>
            <a:off x="1174714" y="2762765"/>
            <a:ext cx="10218710" cy="363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Revisit: Correlation assumptions and conditions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ü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Quantitative variables condition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ü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Straight enough condition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ü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 outliers condition</a:t>
            </a:r>
          </a:p>
          <a:p>
            <a:pPr marL="342900" indent="-34290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 regression, one more condition:</a:t>
            </a:r>
          </a:p>
          <a:p>
            <a:pPr marL="800100" lvl="1" indent="-342900">
              <a:lnSpc>
                <a:spcPct val="160000"/>
              </a:lnSpc>
              <a:buFont typeface="Wingdings" charset="2"/>
              <a:buChar char="ü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Does the Plot Thicken? Condition</a:t>
            </a:r>
          </a:p>
          <a:p>
            <a:pPr marL="1257300" lvl="2" indent="-34290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Equal variance assumption</a:t>
            </a:r>
          </a:p>
          <a:p>
            <a:pPr marL="1257300" lvl="2" indent="-34290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spread around the line should not increase as x or the predicted values increase.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6660648" y="4200450"/>
            <a:ext cx="5165615" cy="1681119"/>
            <a:chOff x="6660648" y="4200450"/>
            <a:chExt cx="5165615" cy="1681119"/>
          </a:xfrm>
        </p:grpSpPr>
        <p:pic>
          <p:nvPicPr>
            <p:cNvPr id="16" name="Picture 8" descr="Lec6_1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648" y="4200450"/>
              <a:ext cx="2241492" cy="1681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5" descr="Lec6_1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5162" y="4200450"/>
              <a:ext cx="2241101" cy="1681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5" name="직선 화살표 연결선 14"/>
            <p:cNvCxnSpPr>
              <a:endCxn id="19" idx="1"/>
            </p:cNvCxnSpPr>
            <p:nvPr/>
          </p:nvCxnSpPr>
          <p:spPr>
            <a:xfrm>
              <a:off x="8902140" y="5041009"/>
              <a:ext cx="68302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C6299357-FD30-B545-9795-03E03C3304E9}"/>
                  </a:ext>
                </a:extLst>
              </p14:cNvPr>
              <p14:cNvContentPartPr/>
              <p14:nvPr/>
            </p14:nvContentPartPr>
            <p14:xfrm>
              <a:off x="2935440" y="1670400"/>
              <a:ext cx="8889480" cy="399204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C6299357-FD30-B545-9795-03E03C3304E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26080" y="1654200"/>
                <a:ext cx="8915040" cy="402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92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3169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Regression Assumptions and Conditions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174714" y="865667"/>
            <a:ext cx="3690369" cy="18651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Quantitative Variable Condition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Straight Enough Condition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 Outlier Condition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Does the Plot Thicken? Condition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16491" y="3062881"/>
            <a:ext cx="40238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Examining residual plots: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174713" y="3621601"/>
            <a:ext cx="7058855" cy="1421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 bends (Straight Enough Condition)</a:t>
            </a:r>
          </a:p>
          <a:p>
            <a:pPr marL="3143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 outlier (Outlier Condition): “examine points with large residuals”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 changes in the spread (Does the Plot Thicken? Condition)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BC6178FD-D0DB-B54B-9BA3-A6C72EC752F9}"/>
                  </a:ext>
                </a:extLst>
              </p14:cNvPr>
              <p14:cNvContentPartPr/>
              <p14:nvPr/>
            </p14:nvContentPartPr>
            <p14:xfrm>
              <a:off x="438120" y="3525840"/>
              <a:ext cx="4436280" cy="155304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BC6178FD-D0DB-B54B-9BA3-A6C72EC752F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8760" y="3516480"/>
                <a:ext cx="4455000" cy="157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61E967B4-A12F-5E41-AE38-345198F9A989}"/>
                  </a:ext>
                </a:extLst>
              </p14:cNvPr>
              <p14:cNvContentPartPr/>
              <p14:nvPr/>
            </p14:nvContentPartPr>
            <p14:xfrm>
              <a:off x="-360" y="994680"/>
              <a:ext cx="11674440" cy="523116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61E967B4-A12F-5E41-AE38-345198F9A98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10440" y="978480"/>
                <a:ext cx="11693520" cy="526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23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9AD22A4-7D31-034D-85E7-817D9F569CD4}"/>
              </a:ext>
            </a:extLst>
          </p:cNvPr>
          <p:cNvSpPr/>
          <p:nvPr/>
        </p:nvSpPr>
        <p:spPr>
          <a:xfrm>
            <a:off x="4019437" y="2782669"/>
            <a:ext cx="4153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dirty="0">
                <a:latin typeface="Seravek" panose="020B0503040000020004" pitchFamily="34" charset="0"/>
                <a:hlinkClick r:id="rId6"/>
              </a:rPr>
              <a:t>https://forms.gle/5ZnesK8RNAtCBfp66</a:t>
            </a:r>
            <a:r>
              <a:rPr lang="en-US" altLang="ko-Kore-KR" dirty="0">
                <a:latin typeface="Seravek" panose="020B0503040000020004" pitchFamily="34" charset="0"/>
              </a:rPr>
              <a:t> </a:t>
            </a:r>
            <a:endParaRPr lang="ko-Kore-KR" altLang="en-US" dirty="0">
              <a:latin typeface="Seravek" panose="020B05030400000200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F25B7F-0614-4F46-9D18-4BB0388739FF}"/>
              </a:ext>
            </a:extLst>
          </p:cNvPr>
          <p:cNvSpPr/>
          <p:nvPr/>
        </p:nvSpPr>
        <p:spPr>
          <a:xfrm>
            <a:off x="216491" y="222608"/>
            <a:ext cx="16832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06-2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966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9199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Assessing regression model: </a:t>
            </a:r>
            <a:r>
              <a:rPr lang="en-US" altLang="ko-KR" sz="2800" i="1" dirty="0">
                <a:latin typeface="Seravek" charset="0"/>
                <a:ea typeface="Seravek" charset="0"/>
                <a:cs typeface="Seravek" charset="0"/>
              </a:rPr>
              <a:t>R</a:t>
            </a:r>
            <a:r>
              <a:rPr lang="en-US" altLang="ko-KR" sz="2800" i="1" baseline="30000" dirty="0">
                <a:latin typeface="Seravek" charset="0"/>
                <a:ea typeface="Seravek" charset="0"/>
                <a:cs typeface="Seravek" charset="0"/>
              </a:rPr>
              <a:t>2</a:t>
            </a:r>
            <a:endParaRPr lang="ko-KR" altLang="en-US" sz="2800" i="1" baseline="300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직사각형 17"/>
              <p:cNvSpPr/>
              <p:nvPr/>
            </p:nvSpPr>
            <p:spPr>
              <a:xfrm>
                <a:off x="1174714" y="865667"/>
                <a:ext cx="8355172" cy="52724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Correlation: strength and direction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To evaluate how well a regression model does, direction won’t matter that much.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R</a:t>
                </a:r>
                <a:r>
                  <a:rPr lang="en-US" altLang="ko-KR" i="1" baseline="30000" dirty="0">
                    <a:latin typeface="Seravek Light" charset="0"/>
                    <a:ea typeface="Seravek Light" charset="0"/>
                    <a:cs typeface="Seravek Light" charset="0"/>
                  </a:rPr>
                  <a:t>2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ranges between 0 and 1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tells us the fraction of the data’s variation accounted for by the model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i="1" dirty="0">
                  <a:latin typeface="Cambria Math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𝑅</m:t>
                        </m:r>
                      </m:e>
                      <m:sup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=1−</m:t>
                    </m:r>
                    <m:f>
                      <m:fPr>
                        <m:ctrlPr>
                          <a:rPr lang="mr-IN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𝑆𝑢𝑚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𝑜𝑓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𝑠𝑞𝑢𝑎𝑟𝑒𝑑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𝑟𝑒𝑠𝑖𝑑𝑢𝑎𝑙𝑠</m:t>
                        </m:r>
                      </m:num>
                      <m:den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𝑆𝑢𝑚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𝑜𝑓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𝑠𝑞𝑢𝑎𝑟𝑒𝑑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𝑑𝑒𝑣𝑖𝑎𝑡𝑖𝑜𝑛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𝑓𝑟𝑜𝑚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𝑡h𝑒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𝑚𝑒𝑎𝑛</m:t>
                        </m:r>
                      </m:den>
                    </m:f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=1−</m:t>
                    </m:r>
                    <m:f>
                      <m:fPr>
                        <m:ctrlPr>
                          <a:rPr kumimoji="1" lang="mr-IN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kumimoji="1" lang="mr-IN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kumimoji="1" lang="mr-IN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b="0" i="1" smtClean="0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ko-KR" b="0" i="1" smtClean="0">
                                    <a:latin typeface="Cambria Math" charset="0"/>
                                  </a:rPr>
                                  <m:t>𝑦</m:t>
                                </m:r>
                                <m:r>
                                  <a:rPr kumimoji="1" lang="en-US" altLang="ko-KR" b="0" i="1" smtClean="0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  <a:ea typeface="Seravek Light" charset="0"/>
                                        <a:cs typeface="Seravek Light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ko-KR" b="0" i="1" smtClean="0">
                                        <a:latin typeface="Cambria Math" charset="0"/>
                                        <a:ea typeface="Seravek Light" charset="0"/>
                                        <a:cs typeface="Seravek Light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altLang="ko-KR" b="0" i="1" smtClean="0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kumimoji="1" lang="en-US" altLang="ko-KR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kumimoji="1"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kumimoji="1"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i="1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ko-KR" i="1">
                                    <a:latin typeface="Cambria Math" charset="0"/>
                                  </a:rPr>
                                  <m:t>𝑦</m:t>
                                </m:r>
                                <m:r>
                                  <a:rPr kumimoji="1" lang="en-US" altLang="ko-KR" i="1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Seravek Light" charset="0"/>
                                        <a:cs typeface="Seravek Light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ko-KR" i="1">
                                        <a:latin typeface="Cambria Math" charset="0"/>
                                        <a:ea typeface="Seravek Light" charset="0"/>
                                        <a:cs typeface="Seravek Light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kumimoji="1" lang="en-US" altLang="ko-KR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71525" lvl="1" indent="-314325">
                  <a:lnSpc>
                    <a:spcPct val="160000"/>
                  </a:lnSpc>
                  <a:buFont typeface="Wingdings" charset="2"/>
                  <a:buChar char="§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In the linear model,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R</a:t>
                </a:r>
                <a:r>
                  <a:rPr lang="en-US" altLang="ko-KR" baseline="30000" dirty="0">
                    <a:latin typeface="Seravek Light" charset="0"/>
                    <a:ea typeface="Seravek Light" charset="0"/>
                    <a:cs typeface="Seravek Light" charset="0"/>
                  </a:rPr>
                  <a:t>2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is same with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r</a:t>
                </a:r>
                <a:r>
                  <a:rPr lang="en-US" altLang="ko-KR" baseline="30000" dirty="0">
                    <a:latin typeface="Seravek Light" charset="0"/>
                    <a:ea typeface="Seravek Light" charset="0"/>
                    <a:cs typeface="Seravek Light" charset="0"/>
                  </a:rPr>
                  <a:t>2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.</a:t>
                </a:r>
              </a:p>
              <a:p>
                <a:pPr marL="771525" lvl="1" indent="-314325">
                  <a:lnSpc>
                    <a:spcPct val="160000"/>
                  </a:lnSpc>
                  <a:buFont typeface="Wingdings" charset="2"/>
                  <a:buChar char="§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1-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r</a:t>
                </a:r>
                <a:r>
                  <a:rPr lang="en-US" altLang="ko-KR" baseline="30000" dirty="0">
                    <a:latin typeface="Seravek Light" charset="0"/>
                    <a:ea typeface="Seravek Light" charset="0"/>
                    <a:cs typeface="Seravek Light" charset="0"/>
                  </a:rPr>
                  <a:t>2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the fraction of the original variation left in the residuals</a:t>
                </a:r>
              </a:p>
              <a:p>
                <a:pPr marL="771525" lvl="1" indent="-314325">
                  <a:lnSpc>
                    <a:spcPct val="160000"/>
                  </a:lnSpc>
                  <a:buFont typeface="Wingdings" charset="2"/>
                  <a:buChar char="§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How big should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R</a:t>
                </a:r>
                <a:r>
                  <a:rPr lang="en-US" altLang="ko-KR" i="1" baseline="30000" dirty="0">
                    <a:latin typeface="Seravek Light" charset="0"/>
                    <a:ea typeface="Seravek Light" charset="0"/>
                    <a:cs typeface="Seravek Light" charset="0"/>
                  </a:rPr>
                  <a:t>2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be?     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What is more important between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b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and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R</a:t>
                </a:r>
                <a:r>
                  <a:rPr lang="en-US" altLang="ko-KR" i="1" baseline="30000" dirty="0">
                    <a:latin typeface="Seravek Light" charset="0"/>
                    <a:ea typeface="Seravek Light" charset="0"/>
                    <a:cs typeface="Seravek Light" charset="0"/>
                  </a:rPr>
                  <a:t>2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?    </a:t>
                </a:r>
              </a:p>
            </p:txBody>
          </p:sp>
        </mc:Choice>
        <mc:Fallback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714" y="865667"/>
                <a:ext cx="8355172" cy="5272405"/>
              </a:xfrm>
              <a:prstGeom prst="rect">
                <a:avLst/>
              </a:prstGeom>
              <a:blipFill>
                <a:blip r:embed="rId6"/>
                <a:stretch>
                  <a:fillRect l="-45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텍스트 상자 2"/>
          <p:cNvSpPr txBox="1"/>
          <p:nvPr/>
        </p:nvSpPr>
        <p:spPr>
          <a:xfrm>
            <a:off x="4352544" y="5248656"/>
            <a:ext cx="4160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It depends! Data type, field, etc.</a:t>
            </a:r>
            <a:endParaRPr kumimoji="1" lang="ko-KR" altLang="en-US" sz="1600" i="1" dirty="0">
              <a:solidFill>
                <a:schemeClr val="accent1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6096000" y="5688792"/>
            <a:ext cx="4483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It depends! Data type, field, research question, etc.</a:t>
            </a:r>
            <a:endParaRPr kumimoji="1" lang="ko-KR" altLang="en-US" sz="1600" i="1" dirty="0">
              <a:solidFill>
                <a:schemeClr val="accent1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877784FF-05EE-9E40-8F3E-ED188387AB8C}"/>
                  </a:ext>
                </a:extLst>
              </p14:cNvPr>
              <p14:cNvContentPartPr/>
              <p14:nvPr/>
            </p14:nvContentPartPr>
            <p14:xfrm>
              <a:off x="584280" y="0"/>
              <a:ext cx="11528280" cy="670608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877784FF-05EE-9E40-8F3E-ED188387AB8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8080" y="-16200"/>
                <a:ext cx="11560680" cy="67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FD674183-8F73-8143-A48C-B2D475FF28B5}"/>
                  </a:ext>
                </a:extLst>
              </p14:cNvPr>
              <p14:cNvContentPartPr/>
              <p14:nvPr/>
            </p14:nvContentPartPr>
            <p14:xfrm>
              <a:off x="343080" y="2892240"/>
              <a:ext cx="7368480" cy="149724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FD674183-8F73-8143-A48C-B2D475FF28B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6880" y="2876040"/>
                <a:ext cx="7400880" cy="152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52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  <p:bldP spid="3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9AD22A4-7D31-034D-85E7-817D9F569CD4}"/>
              </a:ext>
            </a:extLst>
          </p:cNvPr>
          <p:cNvSpPr/>
          <p:nvPr/>
        </p:nvSpPr>
        <p:spPr>
          <a:xfrm>
            <a:off x="4011005" y="2877234"/>
            <a:ext cx="41699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dirty="0">
                <a:latin typeface="Seravek" panose="020B0503040000020004" pitchFamily="34" charset="0"/>
                <a:hlinkClick r:id="rId6"/>
              </a:rPr>
              <a:t>https://forms.gle/ApD8G6CScieuYXQy7</a:t>
            </a:r>
            <a:r>
              <a:rPr lang="en-US" altLang="ko-Kore-KR" dirty="0">
                <a:latin typeface="Seravek" panose="020B0503040000020004" pitchFamily="34" charset="0"/>
              </a:rPr>
              <a:t> </a:t>
            </a:r>
            <a:endParaRPr lang="ko-Kore-KR" altLang="en-US" dirty="0">
              <a:latin typeface="Seravek" panose="020B05030400000200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F25B7F-0614-4F46-9D18-4BB0388739FF}"/>
              </a:ext>
            </a:extLst>
          </p:cNvPr>
          <p:cNvSpPr/>
          <p:nvPr/>
        </p:nvSpPr>
        <p:spPr>
          <a:xfrm>
            <a:off x="216491" y="222608"/>
            <a:ext cx="16832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06-3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728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1491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Predicting in the Other Direction</a:t>
            </a:r>
            <a:endParaRPr lang="ko-KR" altLang="en-US" sz="2800" i="1" baseline="300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1174714" y="865667"/>
                <a:ext cx="8608575" cy="43997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Predicting y with x and predicting x with y are different!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What we’re minimizing when predicting y with x? </a:t>
                </a:r>
                <a14:m>
                  <m:oMath xmlns:m="http://schemas.openxmlformats.org/officeDocument/2006/math">
                    <m:r>
                      <a:rPr lang="ko-KR" altLang="en-US" b="0" i="0" smtClean="0">
                        <a:latin typeface="Cambria Math" panose="02040503050406030204" pitchFamily="18" charset="0"/>
                        <a:ea typeface="Seravek Light" charset="0"/>
                        <a:cs typeface="Seravek Light" charset="0"/>
                      </a:rPr>
                      <m:t>   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)</m:t>
                            </m:r>
                          </m:e>
                        </m:nary>
                      </m:e>
                      <m:sup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−(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))</m:t>
                            </m:r>
                          </m:e>
                        </m:nary>
                      </m:e>
                      <m:sup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What we need to minimize when predicting x with y, then? </a:t>
                </a:r>
                <a:endParaRPr lang="en-US" altLang="ko-KR" i="1" dirty="0">
                  <a:latin typeface="Cambria Math" charset="0"/>
                  <a:ea typeface="Seravek Light" charset="0"/>
                  <a:cs typeface="Seravek Light" charset="0"/>
                </a:endParaRPr>
              </a:p>
              <a:p>
                <a:pPr marL="771525" lvl="1" indent="-314325">
                  <a:lnSpc>
                    <a:spcPct val="160000"/>
                  </a:lnSpc>
                  <a:buFont typeface="Wingdings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𝑥</m:t>
                            </m:r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)</m:t>
                            </m:r>
                          </m:e>
                        </m:nary>
                      </m:e>
                      <m:sup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𝑥</m:t>
                            </m:r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−(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𝑏</m:t>
                                </m:r>
                                <m:r>
                                  <a:rPr lang="en-US" altLang="ko-KR" b="0" i="1" smtClean="0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′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𝑏</m:t>
                                </m:r>
                                <m:r>
                                  <a:rPr lang="en-US" altLang="ko-KR" b="0" i="1" smtClean="0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′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))</m:t>
                            </m:r>
                          </m:e>
                        </m:nary>
                      </m:e>
                      <m:sup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71525" lvl="1" indent="-314325">
                  <a:lnSpc>
                    <a:spcPct val="160000"/>
                  </a:lnSpc>
                  <a:buFont typeface="Wingdings" charset="2"/>
                  <a:buChar char="§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𝑏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′</m:t>
                        </m:r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𝑟</m:t>
                    </m:r>
                    <m:f>
                      <m:fPr>
                        <m:ctrlPr>
                          <a:rPr lang="mr-IN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 ,     compared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𝑟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What if we’re using standardized values (z-scores) in regression? </a:t>
                </a:r>
              </a:p>
              <a:p>
                <a:pPr marL="771525" lvl="1" indent="-314325">
                  <a:lnSpc>
                    <a:spcPct val="160000"/>
                  </a:lnSpc>
                  <a:buFont typeface="Wingdings" charset="2"/>
                  <a:buChar char="§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They are same!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714" y="865667"/>
                <a:ext cx="8608575" cy="4399794"/>
              </a:xfrm>
              <a:prstGeom prst="rect">
                <a:avLst/>
              </a:prstGeom>
              <a:blipFill>
                <a:blip r:embed="rId6"/>
                <a:stretch>
                  <a:fillRect l="-44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255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28840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Statistics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06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828415" y="2120740"/>
            <a:ext cx="453521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06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9AD22A4-7D31-034D-85E7-817D9F569CD4}"/>
              </a:ext>
            </a:extLst>
          </p:cNvPr>
          <p:cNvSpPr/>
          <p:nvPr/>
        </p:nvSpPr>
        <p:spPr>
          <a:xfrm>
            <a:off x="4066437" y="2782669"/>
            <a:ext cx="4059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dirty="0">
                <a:latin typeface="Seravek" panose="020B0503040000020004" pitchFamily="34" charset="0"/>
                <a:hlinkClick r:id="rId6"/>
              </a:rPr>
              <a:t>https://forms.gle/3Bofp5aR3PUzJHXz8</a:t>
            </a:r>
            <a:r>
              <a:rPr lang="en-US" altLang="ko-Kore-KR" dirty="0">
                <a:latin typeface="Seravek" panose="020B0503040000020004" pitchFamily="34" charset="0"/>
              </a:rPr>
              <a:t> </a:t>
            </a:r>
            <a:endParaRPr lang="ko-Kore-KR" altLang="en-US" dirty="0">
              <a:latin typeface="Seravek" panose="020B05030400000200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F25B7F-0614-4F46-9D18-4BB0388739FF}"/>
              </a:ext>
            </a:extLst>
          </p:cNvPr>
          <p:cNvSpPr/>
          <p:nvPr/>
        </p:nvSpPr>
        <p:spPr>
          <a:xfrm>
            <a:off x="216491" y="222608"/>
            <a:ext cx="17045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06-4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747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텍스트 상자 14"/>
              <p:cNvSpPr txBox="1"/>
              <p:nvPr/>
            </p:nvSpPr>
            <p:spPr>
              <a:xfrm>
                <a:off x="1136286" y="989045"/>
                <a:ext cx="10110268" cy="4830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en-US" altLang="ko-KR" b="1" dirty="0">
                    <a:solidFill>
                      <a:srgbClr val="00206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Chapter 8: Linear Regression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residual = Observed value (𝑦) – Predicted value (𝑦 ̂)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Line of “best fit”: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charset="0"/>
                        <a:ea typeface="Seravek Light" charset="0"/>
                        <a:cs typeface="Seravek Light" charset="0"/>
                      </a:rPr>
                      <m:t>arg</m:t>
                    </m:r>
                    <m:r>
                      <a:rPr lang="en-US" altLang="ko-KR">
                        <a:latin typeface="Cambria Math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charset="0"/>
                        <a:ea typeface="Seravek Light" charset="0"/>
                        <a:cs typeface="Seravek Light" charset="0"/>
                      </a:rPr>
                      <m:t>min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)</m:t>
                            </m:r>
                          </m:e>
                        </m:nary>
                      </m:e>
                      <m:sup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naryPr>
                      <m:sub/>
                      <m:sup/>
                      <m:e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Least squares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line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D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Residuals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𝑒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𝑦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 − </m:t>
                    </m:r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e>
                    </m:acc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DATA = MODEL + RESIDUAL: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solidFill>
                          <a:srgbClr val="C00000"/>
                        </a:solidFill>
                        <a:latin typeface="Cambria Math" charset="0"/>
                      </a:rPr>
                      <m:t>𝑦</m:t>
                    </m:r>
                    <m:r>
                      <a:rPr kumimoji="1" lang="en-US" altLang="ko-KR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ko-KR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kumimoji="1" lang="en-US" altLang="ko-KR" i="1">
                        <a:latin typeface="Cambria Math" charset="0"/>
                      </a:rPr>
                      <m:t>+ 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ko-KR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ko-KR" i="1">
                        <a:latin typeface="Cambria Math" charset="0"/>
                      </a:rPr>
                      <m:t>𝑥</m:t>
                    </m:r>
                    <m:r>
                      <a:rPr kumimoji="1" lang="en-US" altLang="ko-KR" i="1">
                        <a:latin typeface="Cambria Math" charset="0"/>
                      </a:rPr>
                      <m:t>+</m:t>
                    </m:r>
                    <m:r>
                      <a:rPr kumimoji="1" lang="en-US" altLang="ko-KR" i="1">
                        <a:latin typeface="Cambria Math" charset="0"/>
                      </a:rPr>
                      <m:t>𝑒</m:t>
                    </m:r>
                  </m:oMath>
                </a14:m>
                <a:endParaRPr kumimoji="1" lang="en-US" altLang="ko-KR" dirty="0">
                  <a:latin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Residual plot should show no interesting pattern.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𝑅</m:t>
                        </m:r>
                      </m:e>
                      <m:sup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=1−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𝑆𝑢𝑚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𝑜𝑓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𝑠𝑞𝑢𝑎𝑟𝑒𝑑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𝑟𝑒𝑠𝑖𝑑𝑢𝑎𝑙𝑠</m:t>
                        </m:r>
                      </m:num>
                      <m:den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𝑆𝑢𝑚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𝑜𝑓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𝑠𝑞𝑢𝑎𝑟𝑒𝑑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𝑑𝑒𝑣𝑖𝑎𝑡𝑖𝑜𝑛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𝑓𝑟𝑜𝑚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𝑡h𝑒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𝑚𝑒𝑎𝑛</m:t>
                        </m:r>
                      </m:den>
                    </m:f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=1−</m:t>
                    </m:r>
                    <m:f>
                      <m:fPr>
                        <m:ctrlPr>
                          <a:rPr kumimoji="1" lang="mr-IN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kumimoji="1" lang="mr-IN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kumimoji="1" lang="mr-IN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i="1">
                                        <a:latin typeface="Cambria Math" charset="0"/>
                                      </a:rPr>
                                      <m:t>𝑦</m:t>
                                    </m:r>
                                    <m:r>
                                      <a:rPr kumimoji="1" lang="en-US" altLang="ko-KR" i="1">
                                        <a:latin typeface="Cambria Math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kumimoji="1" lang="en-US" altLang="ko-KR" i="1">
                                            <a:latin typeface="Cambria Math" panose="02040503050406030204" pitchFamily="18" charset="0"/>
                                            <a:ea typeface="Seravek Light" charset="0"/>
                                            <a:cs typeface="Seravek Light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ko-KR" i="1">
                                            <a:latin typeface="Cambria Math" charset="0"/>
                                            <a:ea typeface="Seravek Light" charset="0"/>
                                            <a:cs typeface="Seravek Light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kumimoji="1" lang="en-US" altLang="ko-KR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i="1">
                                        <a:latin typeface="Cambria Math" charset="0"/>
                                      </a:rPr>
                                      <m:t>𝑦</m:t>
                                    </m:r>
                                    <m:r>
                                      <a:rPr kumimoji="1" lang="en-US" altLang="ko-KR" i="1">
                                        <a:latin typeface="Cambria Math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kumimoji="1" lang="en-US" altLang="ko-KR" i="1">
                                            <a:latin typeface="Cambria Math" panose="02040503050406030204" pitchFamily="18" charset="0"/>
                                            <a:ea typeface="Seravek Light" charset="0"/>
                                            <a:cs typeface="Seravek Light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ko-KR" i="1">
                                            <a:latin typeface="Cambria Math" charset="0"/>
                                            <a:ea typeface="Seravek Light" charset="0"/>
                                            <a:cs typeface="Seravek Light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kumimoji="1" lang="en-US" altLang="ko-KR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  <m:r>
                      <a:rPr kumimoji="1" lang="en-US" altLang="ko-KR" b="0" i="0" smtClean="0">
                        <a:latin typeface="Cambria Math" charset="0"/>
                      </a:rPr>
                      <m:t>. 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In the linear model,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R</a:t>
                </a:r>
                <a:r>
                  <a:rPr lang="en-US" altLang="ko-KR" baseline="30000" dirty="0">
                    <a:latin typeface="Seravek Light" charset="0"/>
                    <a:ea typeface="Seravek Light" charset="0"/>
                    <a:cs typeface="Seravek Light" charset="0"/>
                  </a:rPr>
                  <a:t>2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is same with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r</a:t>
                </a:r>
                <a:r>
                  <a:rPr lang="en-US" altLang="ko-KR" baseline="30000" dirty="0">
                    <a:latin typeface="Seravek Light" charset="0"/>
                    <a:ea typeface="Seravek Light" charset="0"/>
                    <a:cs typeface="Seravek Light" charset="0"/>
                  </a:rPr>
                  <a:t>2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.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Predicting y with x and predicting x with y are different!</a:t>
                </a:r>
              </a:p>
            </p:txBody>
          </p:sp>
        </mc:Choice>
        <mc:Fallback xmlns="">
          <p:sp>
            <p:nvSpPr>
              <p:cNvPr id="15" name="텍스트 상자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86" y="989045"/>
                <a:ext cx="10110268" cy="4830938"/>
              </a:xfrm>
              <a:prstGeom prst="rect">
                <a:avLst/>
              </a:prstGeom>
              <a:blipFill>
                <a:blip r:embed="rId6"/>
                <a:stretch>
                  <a:fillRect l="-376" b="-10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/>
          <p:cNvGrpSpPr/>
          <p:nvPr/>
        </p:nvGrpSpPr>
        <p:grpSpPr>
          <a:xfrm>
            <a:off x="1423708" y="2359159"/>
            <a:ext cx="5630450" cy="791898"/>
            <a:chOff x="1133466" y="2360523"/>
            <a:chExt cx="5630450" cy="791898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33466" y="2560546"/>
              <a:ext cx="1561194" cy="515689"/>
            </a:xfrm>
            <a:prstGeom prst="rect">
              <a:avLst/>
            </a:prstGeom>
          </p:spPr>
        </p:pic>
        <p:grpSp>
          <p:nvGrpSpPr>
            <p:cNvPr id="13" name="그룹 12"/>
            <p:cNvGrpSpPr/>
            <p:nvPr/>
          </p:nvGrpSpPr>
          <p:grpSpPr>
            <a:xfrm>
              <a:off x="2666787" y="2360523"/>
              <a:ext cx="1616058" cy="791898"/>
              <a:chOff x="1136286" y="3268942"/>
              <a:chExt cx="1616058" cy="791898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07623" y="3268942"/>
                <a:ext cx="944721" cy="791898"/>
              </a:xfrm>
              <a:prstGeom prst="rect">
                <a:avLst/>
              </a:prstGeom>
            </p:spPr>
          </p:pic>
          <p:sp>
            <p:nvSpPr>
              <p:cNvPr id="16" name="직사각형 15"/>
              <p:cNvSpPr/>
              <p:nvPr/>
            </p:nvSpPr>
            <p:spPr>
              <a:xfrm>
                <a:off x="1136286" y="3501220"/>
                <a:ext cx="7777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Slope,</a:t>
                </a:r>
                <a:endParaRPr lang="ko-KR" altLang="en-US" dirty="0"/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4388209" y="2592801"/>
              <a:ext cx="2375707" cy="369332"/>
              <a:chOff x="1136286" y="5217860"/>
              <a:chExt cx="2375707" cy="369332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63" y="5244604"/>
                <a:ext cx="1277730" cy="315843"/>
              </a:xfrm>
              <a:prstGeom prst="rect">
                <a:avLst/>
              </a:prstGeom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1136286" y="5217860"/>
                <a:ext cx="11750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Intercept, 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5749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085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Review: 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1136286" y="989045"/>
            <a:ext cx="8034635" cy="49675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Chapter 7: Scatterplots, Correlation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Scatterplots (direction, form, strength, outliers)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x- and y-variables: explanatory/independent vs. response/dependent variables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Correlation: strength and direction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Assumptions and conditions: 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ü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Quantitative variables condition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ü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Straight enough condition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ü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 outliers condition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Non-parametric correlations: Kendall’s tau, Spearman’s rho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Correlation ≠ Causation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Correlation table/matrix</a:t>
            </a:r>
          </a:p>
        </p:txBody>
      </p:sp>
    </p:spTree>
    <p:extLst>
      <p:ext uri="{BB962C8B-B14F-4D97-AF65-F5344CB8AC3E}">
        <p14:creationId xmlns:p14="http://schemas.microsoft.com/office/powerpoint/2010/main" val="2089320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0518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We need more than correlation!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1136287" y="989045"/>
            <a:ext cx="9957812" cy="408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Correlation only tells us the strength of a linear relationship.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Correlation doesn’t tell us what the line is.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 need a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linear model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!!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>
              <a:lnSpc>
                <a:spcPct val="160000"/>
              </a:lnSpc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Simple regression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Mathematical model for describing a linear relationship between an explanatory variable, x, and a response variable, y.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It is a straight line that describes how y changes with x.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It can be used to predict the value of y for a given value of x.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E032211C-5805-B140-B37A-D7D0E59A88FE}"/>
                  </a:ext>
                </a:extLst>
              </p14:cNvPr>
              <p14:cNvContentPartPr/>
              <p14:nvPr/>
            </p14:nvContentPartPr>
            <p14:xfrm>
              <a:off x="5225760" y="653040"/>
              <a:ext cx="5788800" cy="512280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E032211C-5805-B140-B37A-D7D0E59A88F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09560" y="636840"/>
                <a:ext cx="5821200" cy="515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043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6132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Least squares: The Line of “Best Fit”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6682" y="1202291"/>
            <a:ext cx="5166153" cy="3574068"/>
          </a:xfrm>
          <a:prstGeom prst="rect">
            <a:avLst/>
          </a:prstGeom>
        </p:spPr>
      </p:pic>
      <p:cxnSp>
        <p:nvCxnSpPr>
          <p:cNvPr id="13" name="직선 연결선[R] 12"/>
          <p:cNvCxnSpPr/>
          <p:nvPr/>
        </p:nvCxnSpPr>
        <p:spPr>
          <a:xfrm flipV="1">
            <a:off x="4100660" y="1300333"/>
            <a:ext cx="4110086" cy="261122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자유형 18"/>
          <p:cNvSpPr/>
          <p:nvPr/>
        </p:nvSpPr>
        <p:spPr>
          <a:xfrm>
            <a:off x="4100660" y="2488410"/>
            <a:ext cx="2254420" cy="1555689"/>
          </a:xfrm>
          <a:custGeom>
            <a:avLst/>
            <a:gdLst>
              <a:gd name="connsiteX0" fmla="*/ 2177592 w 2177592"/>
              <a:gd name="connsiteY0" fmla="*/ 1517715 h 1517715"/>
              <a:gd name="connsiteX1" fmla="*/ 2177592 w 2177592"/>
              <a:gd name="connsiteY1" fmla="*/ 0 h 1517715"/>
              <a:gd name="connsiteX2" fmla="*/ 0 w 2177592"/>
              <a:gd name="connsiteY2" fmla="*/ 0 h 15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7592" h="1517715">
                <a:moveTo>
                  <a:pt x="2177592" y="1517715"/>
                </a:moveTo>
                <a:lnTo>
                  <a:pt x="2177592" y="0"/>
                </a:lnTo>
                <a:lnTo>
                  <a:pt x="0" y="0"/>
                </a:lnTo>
              </a:path>
            </a:pathLst>
          </a:custGeom>
          <a:noFill/>
          <a:ln w="28575">
            <a:solidFill>
              <a:schemeClr val="tx2"/>
            </a:solidFill>
            <a:prstDash val="sysDash"/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텍스트 상자 19"/>
          <p:cNvSpPr txBox="1"/>
          <p:nvPr/>
        </p:nvSpPr>
        <p:spPr>
          <a:xfrm>
            <a:off x="6217876" y="3954976"/>
            <a:ext cx="319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i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x</a:t>
            </a:r>
            <a:endParaRPr kumimoji="1" lang="ko-KR" altLang="en-US" sz="2400" b="1" i="1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2213320" y="2244308"/>
            <a:ext cx="1903680" cy="378476"/>
            <a:chOff x="2170467" y="2220323"/>
            <a:chExt cx="1903680" cy="378476"/>
          </a:xfrm>
        </p:grpSpPr>
        <p:sp>
          <p:nvSpPr>
            <p:cNvPr id="21" name="텍스트 상자 20"/>
            <p:cNvSpPr txBox="1"/>
            <p:nvPr/>
          </p:nvSpPr>
          <p:spPr>
            <a:xfrm>
              <a:off x="2170467" y="2229467"/>
              <a:ext cx="1706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Predicted value,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텍스트 상자 21"/>
                <p:cNvSpPr txBox="1"/>
                <p:nvPr/>
              </p:nvSpPr>
              <p:spPr>
                <a:xfrm>
                  <a:off x="3705969" y="2220323"/>
                  <a:ext cx="3681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1" lang="en-US" altLang="ko-K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kumimoji="1" lang="en-US" altLang="ko-KR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kumimoji="1" lang="ko-KR" altLang="en-US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endParaRPr>
                </a:p>
              </p:txBody>
            </p:sp>
          </mc:Choice>
          <mc:Fallback xmlns="">
            <p:sp>
              <p:nvSpPr>
                <p:cNvPr id="22" name="텍스트 상자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5969" y="2220323"/>
                  <a:ext cx="368178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4918" r="-15000" b="-32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타원 23"/>
          <p:cNvSpPr/>
          <p:nvPr/>
        </p:nvSpPr>
        <p:spPr>
          <a:xfrm>
            <a:off x="6309360" y="2432304"/>
            <a:ext cx="100800" cy="1008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4100660" y="2989567"/>
            <a:ext cx="2254420" cy="1048826"/>
          </a:xfrm>
          <a:custGeom>
            <a:avLst/>
            <a:gdLst>
              <a:gd name="connsiteX0" fmla="*/ 2177592 w 2177592"/>
              <a:gd name="connsiteY0" fmla="*/ 1517715 h 1517715"/>
              <a:gd name="connsiteX1" fmla="*/ 2177592 w 2177592"/>
              <a:gd name="connsiteY1" fmla="*/ 0 h 1517715"/>
              <a:gd name="connsiteX2" fmla="*/ 0 w 2177592"/>
              <a:gd name="connsiteY2" fmla="*/ 0 h 15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7592" h="1517715">
                <a:moveTo>
                  <a:pt x="2177592" y="1517715"/>
                </a:moveTo>
                <a:lnTo>
                  <a:pt x="2177592" y="0"/>
                </a:lnTo>
                <a:lnTo>
                  <a:pt x="0" y="0"/>
                </a:lnTo>
              </a:path>
            </a:pathLst>
          </a:custGeom>
          <a:noFill/>
          <a:ln w="28575">
            <a:solidFill>
              <a:schemeClr val="tx2"/>
            </a:solidFill>
            <a:prstDash val="sysDash"/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텍스트 상자 27"/>
          <p:cNvSpPr txBox="1"/>
          <p:nvPr/>
        </p:nvSpPr>
        <p:spPr>
          <a:xfrm>
            <a:off x="2237120" y="2813392"/>
            <a:ext cx="1872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Observed value, </a:t>
            </a:r>
            <a:r>
              <a:rPr kumimoji="1" lang="en-US" altLang="ko-KR" i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y</a:t>
            </a:r>
            <a:endParaRPr kumimoji="1" lang="ko-KR" altLang="en-US" i="1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87FA5597-8BF4-7849-9CB5-264154E96B69}"/>
                  </a:ext>
                </a:extLst>
              </p14:cNvPr>
              <p14:cNvContentPartPr/>
              <p14:nvPr/>
            </p14:nvContentPartPr>
            <p14:xfrm>
              <a:off x="6333120" y="2469240"/>
              <a:ext cx="65160" cy="55260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87FA5597-8BF4-7849-9CB5-264154E96B6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16920" y="2453040"/>
                <a:ext cx="97560" cy="58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565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4" grpId="0" animBg="1"/>
      <p:bldP spid="26" grpId="0" animBg="1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6132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Least squares: The Line of “Best Fit”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3246682" y="1202291"/>
            <a:ext cx="5166153" cy="3574068"/>
          </a:xfrm>
          <a:prstGeom prst="rect">
            <a:avLst/>
          </a:prstGeom>
        </p:spPr>
      </p:pic>
      <p:cxnSp>
        <p:nvCxnSpPr>
          <p:cNvPr id="13" name="직선 연결선[R] 12"/>
          <p:cNvCxnSpPr/>
          <p:nvPr/>
        </p:nvCxnSpPr>
        <p:spPr>
          <a:xfrm flipV="1">
            <a:off x="4100660" y="1300333"/>
            <a:ext cx="4110086" cy="2611225"/>
          </a:xfrm>
          <a:prstGeom prst="line">
            <a:avLst/>
          </a:prstGeom>
          <a:ln w="28575">
            <a:solidFill>
              <a:srgbClr val="C00000">
                <a:alpha val="2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자유형 18"/>
          <p:cNvSpPr/>
          <p:nvPr/>
        </p:nvSpPr>
        <p:spPr>
          <a:xfrm>
            <a:off x="4100660" y="2488410"/>
            <a:ext cx="2254420" cy="1555689"/>
          </a:xfrm>
          <a:custGeom>
            <a:avLst/>
            <a:gdLst>
              <a:gd name="connsiteX0" fmla="*/ 2177592 w 2177592"/>
              <a:gd name="connsiteY0" fmla="*/ 1517715 h 1517715"/>
              <a:gd name="connsiteX1" fmla="*/ 2177592 w 2177592"/>
              <a:gd name="connsiteY1" fmla="*/ 0 h 1517715"/>
              <a:gd name="connsiteX2" fmla="*/ 0 w 2177592"/>
              <a:gd name="connsiteY2" fmla="*/ 0 h 15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7592" h="1517715">
                <a:moveTo>
                  <a:pt x="2177592" y="1517715"/>
                </a:moveTo>
                <a:lnTo>
                  <a:pt x="2177592" y="0"/>
                </a:lnTo>
                <a:lnTo>
                  <a:pt x="0" y="0"/>
                </a:lnTo>
              </a:path>
            </a:pathLst>
          </a:custGeom>
          <a:noFill/>
          <a:ln w="28575">
            <a:solidFill>
              <a:srgbClr val="44546A">
                <a:alpha val="30980"/>
              </a:srgbClr>
            </a:solidFill>
            <a:prstDash val="sysDash"/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텍스트 상자 19"/>
          <p:cNvSpPr txBox="1"/>
          <p:nvPr/>
        </p:nvSpPr>
        <p:spPr>
          <a:xfrm>
            <a:off x="6214508" y="398216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i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x</a:t>
            </a:r>
            <a:endParaRPr kumimoji="1" lang="ko-KR" altLang="en-US" i="1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6306312" y="2432304"/>
            <a:ext cx="103848" cy="600672"/>
            <a:chOff x="6306312" y="2432304"/>
            <a:chExt cx="103848" cy="600672"/>
          </a:xfrm>
        </p:grpSpPr>
        <p:cxnSp>
          <p:nvCxnSpPr>
            <p:cNvPr id="14" name="직선 연결선[R] 13"/>
            <p:cNvCxnSpPr>
              <a:stCxn id="19" idx="1"/>
              <a:endCxn id="25" idx="0"/>
            </p:cNvCxnSpPr>
            <p:nvPr/>
          </p:nvCxnSpPr>
          <p:spPr>
            <a:xfrm>
              <a:off x="6355080" y="2488410"/>
              <a:ext cx="1632" cy="4437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그룹 2"/>
            <p:cNvGrpSpPr/>
            <p:nvPr/>
          </p:nvGrpSpPr>
          <p:grpSpPr>
            <a:xfrm>
              <a:off x="6306312" y="2432304"/>
              <a:ext cx="103848" cy="600672"/>
              <a:chOff x="6306312" y="2432304"/>
              <a:chExt cx="103848" cy="600672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6309360" y="2432304"/>
                <a:ext cx="100800" cy="1008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5" name="타원 24"/>
              <p:cNvSpPr/>
              <p:nvPr/>
            </p:nvSpPr>
            <p:spPr>
              <a:xfrm>
                <a:off x="6306312" y="2932176"/>
                <a:ext cx="100800" cy="1008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18" name="그룹 17"/>
          <p:cNvGrpSpPr/>
          <p:nvPr/>
        </p:nvGrpSpPr>
        <p:grpSpPr>
          <a:xfrm>
            <a:off x="6481722" y="2488410"/>
            <a:ext cx="5374524" cy="502742"/>
            <a:chOff x="6426858" y="2488410"/>
            <a:chExt cx="5374524" cy="502742"/>
          </a:xfrm>
        </p:grpSpPr>
        <p:sp>
          <p:nvSpPr>
            <p:cNvPr id="17" name="오른쪽 중괄호[R] 16"/>
            <p:cNvSpPr/>
            <p:nvPr/>
          </p:nvSpPr>
          <p:spPr>
            <a:xfrm>
              <a:off x="6426858" y="2488410"/>
              <a:ext cx="221045" cy="502742"/>
            </a:xfrm>
            <a:prstGeom prst="rightBrace">
              <a:avLst>
                <a:gd name="adj1" fmla="val 25980"/>
                <a:gd name="adj2" fmla="val 50000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텍스트 상자 27"/>
                <p:cNvSpPr txBox="1"/>
                <p:nvPr/>
              </p:nvSpPr>
              <p:spPr>
                <a:xfrm>
                  <a:off x="6622592" y="2542248"/>
                  <a:ext cx="517879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b="1" dirty="0">
                      <a:solidFill>
                        <a:schemeClr val="tx2"/>
                      </a:solidFill>
                      <a:latin typeface="Seravek Light" charset="0"/>
                      <a:ea typeface="Seravek Light" charset="0"/>
                      <a:cs typeface="Seravek Light" charset="0"/>
                    </a:rPr>
                    <a:t>residual = Observed value (</a:t>
                  </a:r>
                  <a14:m>
                    <m:oMath xmlns:m="http://schemas.openxmlformats.org/officeDocument/2006/math">
                      <m:r>
                        <a:rPr kumimoji="1" lang="en-US" altLang="ko-KR" i="1">
                          <a:solidFill>
                            <a:schemeClr val="tx2"/>
                          </a:solidFill>
                          <a:latin typeface="Cambria Math" charset="0"/>
                          <a:ea typeface="Seravek Light" charset="0"/>
                          <a:cs typeface="Seravek Light" charset="0"/>
                        </a:rPr>
                        <m:t>𝑦</m:t>
                      </m:r>
                    </m:oMath>
                  </a14:m>
                  <a:r>
                    <a:rPr kumimoji="1" lang="en-US" altLang="ko-KR" b="1" dirty="0">
                      <a:solidFill>
                        <a:schemeClr val="tx2"/>
                      </a:solidFill>
                      <a:latin typeface="Seravek Light" charset="0"/>
                      <a:ea typeface="Seravek Light" charset="0"/>
                      <a:cs typeface="Seravek Light" charset="0"/>
                    </a:rPr>
                    <a:t>) </a:t>
                  </a:r>
                  <a:r>
                    <a:rPr kumimoji="1" lang="mr-IN" altLang="ko-KR" b="1" dirty="0">
                      <a:solidFill>
                        <a:schemeClr val="tx2"/>
                      </a:solidFill>
                      <a:latin typeface="Seravek Light" charset="0"/>
                      <a:ea typeface="Seravek Light" charset="0"/>
                      <a:cs typeface="Seravek Light" charset="0"/>
                    </a:rPr>
                    <a:t>–</a:t>
                  </a:r>
                  <a:r>
                    <a:rPr kumimoji="1" lang="en-US" altLang="ko-KR" b="1" dirty="0">
                      <a:solidFill>
                        <a:schemeClr val="tx2"/>
                      </a:solidFill>
                      <a:latin typeface="Seravek Light" charset="0"/>
                      <a:ea typeface="Seravek Light" charset="0"/>
                      <a:cs typeface="Seravek Light" charset="0"/>
                    </a:rPr>
                    <a:t> Predicted value (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ko-KR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Seravek Light" charset="0"/>
                              <a:cs typeface="Seravek Light" charset="0"/>
                            </a:rPr>
                          </m:ctrlPr>
                        </m:accPr>
                        <m:e>
                          <m:r>
                            <a:rPr kumimoji="1" lang="en-US" altLang="ko-KR" b="0" i="1" dirty="0" smtClean="0">
                              <a:solidFill>
                                <a:schemeClr val="tx2"/>
                              </a:solidFill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kumimoji="1" lang="en-US" altLang="ko-KR" b="1" dirty="0">
                      <a:solidFill>
                        <a:schemeClr val="tx2"/>
                      </a:solidFill>
                      <a:latin typeface="Seravek Light" charset="0"/>
                      <a:ea typeface="Seravek Light" charset="0"/>
                      <a:cs typeface="Seravek Light" charset="0"/>
                    </a:rPr>
                    <a:t>)</a:t>
                  </a:r>
                  <a:endParaRPr kumimoji="1" lang="ko-KR" altLang="en-US" b="1" dirty="0">
                    <a:solidFill>
                      <a:schemeClr val="tx2"/>
                    </a:solidFill>
                    <a:latin typeface="Seravek Light" charset="0"/>
                    <a:ea typeface="Seravek Light" charset="0"/>
                    <a:cs typeface="Seravek Light" charset="0"/>
                  </a:endParaRPr>
                </a:p>
              </p:txBody>
            </p:sp>
          </mc:Choice>
          <mc:Fallback xmlns="">
            <p:sp>
              <p:nvSpPr>
                <p:cNvPr id="28" name="텍스트 상자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2592" y="2542248"/>
                  <a:ext cx="5178790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941" t="-8197" r="-118" b="-245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텍스트 상자 32"/>
              <p:cNvSpPr txBox="1"/>
              <p:nvPr/>
            </p:nvSpPr>
            <p:spPr>
              <a:xfrm>
                <a:off x="1136286" y="4884389"/>
                <a:ext cx="7433125" cy="9984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Line of “best fit”: the sum of the squared residuals (distance) is smallest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arg</m:t>
                    </m:r>
                    <m:r>
                      <a:rPr lang="en-US" altLang="ko-KR" b="0" i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min</m:t>
                    </m:r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)</m:t>
                            </m:r>
                          </m:e>
                        </m:nary>
                      </m:e>
                      <m:sup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naryPr>
                      <m:sub/>
                      <m:sup/>
                      <m:e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Least squares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line</a:t>
                </a:r>
              </a:p>
            </p:txBody>
          </p:sp>
        </mc:Choice>
        <mc:Fallback xmlns="">
          <p:sp>
            <p:nvSpPr>
              <p:cNvPr id="33" name="텍스트 상자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86" y="4884389"/>
                <a:ext cx="7433125" cy="998478"/>
              </a:xfrm>
              <a:prstGeom prst="rect">
                <a:avLst/>
              </a:prstGeom>
              <a:blipFill rotWithShape="0">
                <a:blip r:embed="rId8"/>
                <a:stretch>
                  <a:fillRect l="-492" b="-652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텍스트 상자 22"/>
              <p:cNvSpPr txBox="1"/>
              <p:nvPr/>
            </p:nvSpPr>
            <p:spPr>
              <a:xfrm>
                <a:off x="8062842" y="5447532"/>
                <a:ext cx="3663182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400" b="1" dirty="0">
                    <a:solidFill>
                      <a:schemeClr val="accent2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c.f., deviation = Observed value (</a:t>
                </a:r>
                <a14:m>
                  <m:oMath xmlns:m="http://schemas.openxmlformats.org/officeDocument/2006/math">
                    <m:r>
                      <a:rPr kumimoji="1" lang="en-US" altLang="ko-KR" sz="1400" b="1" i="1" smtClean="0">
                        <a:solidFill>
                          <a:schemeClr val="accent2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𝒚</m:t>
                    </m:r>
                  </m:oMath>
                </a14:m>
                <a:r>
                  <a:rPr kumimoji="1" lang="en-US" altLang="ko-KR" sz="1400" b="1" dirty="0">
                    <a:solidFill>
                      <a:schemeClr val="accent2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) </a:t>
                </a:r>
                <a:r>
                  <a:rPr kumimoji="1" lang="mr-IN" altLang="ko-KR" sz="1400" b="1" dirty="0">
                    <a:solidFill>
                      <a:schemeClr val="accent2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–</a:t>
                </a:r>
                <a:r>
                  <a:rPr kumimoji="1" lang="en-US" altLang="ko-KR" sz="1400" b="1" dirty="0">
                    <a:solidFill>
                      <a:schemeClr val="accent2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 mean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1" lang="en-US" altLang="ko-KR" sz="1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kumimoji="1" lang="en-US" altLang="ko-KR" sz="1400" b="1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kumimoji="1" lang="en-US" altLang="ko-KR" sz="1400" b="1" dirty="0">
                    <a:solidFill>
                      <a:schemeClr val="accent2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)</a:t>
                </a:r>
              </a:p>
              <a:p>
                <a:endParaRPr kumimoji="1" lang="en-US" altLang="ko-KR" sz="1400" b="1" dirty="0">
                  <a:solidFill>
                    <a:schemeClr val="accent2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r>
                  <a:rPr kumimoji="1" lang="en-US" altLang="ko-KR" sz="1400" b="1" dirty="0">
                    <a:solidFill>
                      <a:schemeClr val="accent2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How different they are? </a:t>
                </a:r>
                <a:endParaRPr kumimoji="1" lang="ko-KR" altLang="en-US" sz="1400" b="1" dirty="0">
                  <a:solidFill>
                    <a:schemeClr val="accent2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23" name="텍스트 상자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2842" y="5447532"/>
                <a:ext cx="3663182" cy="738664"/>
              </a:xfrm>
              <a:prstGeom prst="rect">
                <a:avLst/>
              </a:prstGeom>
              <a:blipFill>
                <a:blip r:embed="rId9"/>
                <a:stretch>
                  <a:fillRect l="-692" t="-1695" b="-847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2A2D3CB7-8039-954F-8334-96302AD7711B}"/>
                  </a:ext>
                </a:extLst>
              </p14:cNvPr>
              <p14:cNvContentPartPr/>
              <p14:nvPr/>
            </p14:nvContentPartPr>
            <p14:xfrm>
              <a:off x="395280" y="143280"/>
              <a:ext cx="11484720" cy="603000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2A2D3CB7-8039-954F-8334-96302AD7711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9080" y="127080"/>
                <a:ext cx="11517120" cy="606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017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p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1723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Linear Model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3" name="텍스트 상자 32"/>
          <p:cNvSpPr txBox="1"/>
          <p:nvPr/>
        </p:nvSpPr>
        <p:spPr>
          <a:xfrm>
            <a:off x="1136286" y="1527178"/>
            <a:ext cx="1851982" cy="1865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b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: coefficients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b</a:t>
            </a:r>
            <a:r>
              <a:rPr lang="en-US" altLang="ko-KR" baseline="-25000" dirty="0">
                <a:latin typeface="Seravek Light" charset="0"/>
                <a:ea typeface="Seravek Light" charset="0"/>
                <a:cs typeface="Seravek Light" charset="0"/>
              </a:rPr>
              <a:t>1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: slope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b</a:t>
            </a:r>
            <a:r>
              <a:rPr lang="en-US" altLang="ko-KR" baseline="-25000" dirty="0">
                <a:latin typeface="Seravek Light" charset="0"/>
                <a:ea typeface="Seravek Light" charset="0"/>
                <a:cs typeface="Seravek Light" charset="0"/>
              </a:rPr>
              <a:t>0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: intercept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3466" y="1011489"/>
            <a:ext cx="1561194" cy="515689"/>
          </a:xfrm>
          <a:prstGeom prst="rect">
            <a:avLst/>
          </a:prstGeom>
        </p:spPr>
      </p:pic>
      <p:sp>
        <p:nvSpPr>
          <p:cNvPr id="26" name="텍스트 상자 25"/>
          <p:cNvSpPr txBox="1"/>
          <p:nvPr/>
        </p:nvSpPr>
        <p:spPr>
          <a:xfrm>
            <a:off x="1136286" y="4004716"/>
            <a:ext cx="5673541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Correlations do not have units, but slopes have units.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Standard deviation as a ruler!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136286" y="3268942"/>
            <a:ext cx="1616058" cy="791898"/>
            <a:chOff x="1136286" y="3268942"/>
            <a:chExt cx="1616058" cy="791898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07623" y="3268942"/>
              <a:ext cx="944721" cy="791898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1136286" y="3501220"/>
              <a:ext cx="7777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Seravek Light" charset="0"/>
                  <a:ea typeface="Seravek Light" charset="0"/>
                  <a:cs typeface="Seravek Light" charset="0"/>
                </a:rPr>
                <a:t>Slope,</a:t>
              </a:r>
              <a:endParaRPr lang="ko-KR" altLang="en-US" dirty="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136286" y="5217860"/>
            <a:ext cx="2375707" cy="369332"/>
            <a:chOff x="1136286" y="5217860"/>
            <a:chExt cx="2375707" cy="36933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34263" y="5244604"/>
              <a:ext cx="1277730" cy="315843"/>
            </a:xfrm>
            <a:prstGeom prst="rect">
              <a:avLst/>
            </a:prstGeom>
          </p:spPr>
        </p:pic>
        <p:sp>
          <p:nvSpPr>
            <p:cNvPr id="29" name="직사각형 28"/>
            <p:cNvSpPr/>
            <p:nvPr/>
          </p:nvSpPr>
          <p:spPr>
            <a:xfrm>
              <a:off x="1136286" y="5217860"/>
              <a:ext cx="11750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Seravek Light" charset="0"/>
                  <a:ea typeface="Seravek Light" charset="0"/>
                  <a:cs typeface="Seravek Light" charset="0"/>
                </a:rPr>
                <a:t>Intercept, </a:t>
              </a:r>
              <a:endParaRPr lang="ko-KR" altLang="en-US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EE4EE0BA-93C5-184C-AC00-F252CC99C76E}"/>
                  </a:ext>
                </a:extLst>
              </p14:cNvPr>
              <p14:cNvContentPartPr/>
              <p14:nvPr/>
            </p14:nvContentPartPr>
            <p14:xfrm>
              <a:off x="1721160" y="2602440"/>
              <a:ext cx="5706720" cy="312012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EE4EE0BA-93C5-184C-AC00-F252CC99C76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04960" y="2586240"/>
                <a:ext cx="5739120" cy="315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80EBB59F-7D29-9840-97F1-1594B758CDEA}"/>
                  </a:ext>
                </a:extLst>
              </p14:cNvPr>
              <p14:cNvContentPartPr/>
              <p14:nvPr/>
            </p14:nvContentPartPr>
            <p14:xfrm>
              <a:off x="2333160" y="793440"/>
              <a:ext cx="4619160" cy="450792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80EBB59F-7D29-9840-97F1-1594B758CDE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16960" y="777240"/>
                <a:ext cx="4651560" cy="454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313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p"/>
      <p:bldP spid="2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4419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Example: Sleep Study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3" name="텍스트 상자 32"/>
          <p:cNvSpPr txBox="1"/>
          <p:nvPr/>
        </p:nvSpPr>
        <p:spPr>
          <a:xfrm>
            <a:off x="1136286" y="886032"/>
            <a:ext cx="519424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Sleep deprivation and study can have more errors</a:t>
            </a:r>
          </a:p>
        </p:txBody>
      </p:sp>
      <p:graphicFrame>
        <p:nvGraphicFramePr>
          <p:cNvPr id="17" name="Group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3110447"/>
              </p:ext>
            </p:extLst>
          </p:nvPr>
        </p:nvGraphicFramePr>
        <p:xfrm>
          <a:off x="3009900" y="1638265"/>
          <a:ext cx="6172200" cy="792480"/>
        </p:xfrm>
        <a:graphic>
          <a:graphicData uri="http://schemas.openxmlformats.org/drawingml/2006/table">
            <a:tbl>
              <a:tblPr/>
              <a:tblGrid>
                <a:gridCol w="2646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8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32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08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2425"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Seravek Light" charset="0"/>
                          <a:ea typeface="Seravek Light" charset="0"/>
                          <a:cs typeface="Seravek Light" charset="0"/>
                        </a:rPr>
                        <a:t>Errors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ravek Light" charset="0"/>
                          <a:ea typeface="Seravek Light" charset="0"/>
                          <a:cs typeface="Seravek Light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ravek Light" charset="0"/>
                          <a:ea typeface="Seravek Light" charset="0"/>
                          <a:cs typeface="Seravek Light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ravek Light" charset="0"/>
                          <a:ea typeface="Seravek Light" charset="0"/>
                          <a:cs typeface="Seravek Light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ravek Light" charset="0"/>
                          <a:ea typeface="Seravek Light" charset="0"/>
                          <a:cs typeface="Seravek Light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ravek Light" charset="0"/>
                          <a:ea typeface="Seravek Light" charset="0"/>
                          <a:cs typeface="Seravek Light" charset="0"/>
                        </a:rPr>
                        <a:t>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375"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Seravek Light" charset="0"/>
                          <a:ea typeface="Seravek Light" charset="0"/>
                          <a:cs typeface="Seravek Light" charset="0"/>
                        </a:rPr>
                        <a:t>Hours without sleep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ravek Light" charset="0"/>
                          <a:ea typeface="Seravek Light" charset="0"/>
                          <a:cs typeface="Seravek Light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ravek Light" charset="0"/>
                          <a:ea typeface="Seravek Light" charset="0"/>
                          <a:cs typeface="Seravek Light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ravek Light" charset="0"/>
                          <a:ea typeface="Seravek Light" charset="0"/>
                          <a:cs typeface="Seravek Light" charset="0"/>
                        </a:rPr>
                        <a:t>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ravek Light" charset="0"/>
                          <a:ea typeface="Seravek Light" charset="0"/>
                          <a:cs typeface="Seravek Light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ravek Light" charset="0"/>
                          <a:ea typeface="Seravek Light" charset="0"/>
                          <a:cs typeface="Seravek Light" charset="0"/>
                        </a:rPr>
                        <a:t>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9257984" y="1638265"/>
            <a:ext cx="2984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ko-KR" sz="2000">
                <a:solidFill>
                  <a:srgbClr val="9E0000"/>
                </a:solidFill>
                <a:latin typeface="Seravek Light" charset="0"/>
                <a:ea typeface="Seravek Light" charset="0"/>
                <a:cs typeface="Seravek Light" charset="0"/>
              </a:rPr>
              <a:t>y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9246870" y="2019265"/>
            <a:ext cx="312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ko-KR" sz="2000">
                <a:solidFill>
                  <a:srgbClr val="9E0000"/>
                </a:solidFill>
                <a:latin typeface="Seravek Light" charset="0"/>
                <a:ea typeface="Seravek Light" charset="0"/>
                <a:cs typeface="Seravek Light" charset="0"/>
              </a:rPr>
              <a:t>x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73534" y="6166488"/>
            <a:ext cx="23015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Slide from Martin Lindquist</a:t>
            </a:r>
            <a:endParaRPr lang="ko-KR" altLang="en-US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상자 2"/>
              <p:cNvSpPr txBox="1"/>
              <p:nvPr/>
            </p:nvSpPr>
            <p:spPr>
              <a:xfrm>
                <a:off x="1551621" y="2957059"/>
                <a:ext cx="2256708" cy="18234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1" lang="ko-KR" alt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sz="2000" b="0" i="1" smtClean="0"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kumimoji="1" lang="en-US" altLang="ko-KR" sz="2000" b="0" i="1" smtClean="0">
                          <a:latin typeface="Cambria Math" charset="0"/>
                        </a:rPr>
                        <m:t>=16,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charset="0"/>
                        </a:rPr>
                        <m:t>=6.32</m:t>
                      </m:r>
                    </m:oMath>
                  </m:oMathPara>
                </a14:m>
                <a:endParaRPr kumimoji="1" lang="en-US" altLang="ko-KR" sz="20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1" lang="ko-KR" alt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sz="20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ko-KR" sz="2000" i="1">
                          <a:latin typeface="Cambria Math" charset="0"/>
                        </a:rPr>
                        <m:t>=1</m:t>
                      </m:r>
                      <m:r>
                        <a:rPr kumimoji="1" lang="en-US" altLang="ko-KR" sz="2000" b="0" i="1" smtClean="0">
                          <a:latin typeface="Cambria Math" charset="0"/>
                        </a:rPr>
                        <m:t>0.6</m:t>
                      </m:r>
                      <m:r>
                        <a:rPr kumimoji="1" lang="en-US" altLang="ko-KR" sz="2000" i="1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latin typeface="Cambria Math" charset="0"/>
                        </a:rPr>
                        <m:t>3</m:t>
                      </m:r>
                      <m:r>
                        <a:rPr kumimoji="1" lang="en-US" altLang="ko-KR" sz="2000" i="1">
                          <a:latin typeface="Cambria Math" charset="0"/>
                        </a:rPr>
                        <m:t>.</m:t>
                      </m:r>
                      <m:r>
                        <a:rPr kumimoji="1" lang="en-US" altLang="ko-KR" sz="2000" b="0" i="1" smtClean="0">
                          <a:latin typeface="Cambria Math" charset="0"/>
                        </a:rPr>
                        <m:t>05</m:t>
                      </m:r>
                    </m:oMath>
                  </m:oMathPara>
                </a14:m>
                <a:endParaRPr kumimoji="1" lang="en-US" altLang="ko-KR" sz="2000" b="0" i="1" dirty="0">
                  <a:latin typeface="Cambria Math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charset="0"/>
                        </a:rPr>
                        <m:t>𝑟</m:t>
                      </m:r>
                      <m:r>
                        <a:rPr kumimoji="1" lang="en-US" altLang="ko-KR" sz="2000" b="0" i="1" smtClean="0">
                          <a:latin typeface="Cambria Math" charset="0"/>
                        </a:rPr>
                        <m:t>=0.985</m:t>
                      </m:r>
                    </m:oMath>
                  </m:oMathPara>
                </a14:m>
                <a:endParaRPr kumimoji="1" lang="en-US" altLang="ko-KR" sz="2000" b="0" dirty="0"/>
              </a:p>
              <a:p>
                <a:pPr>
                  <a:lnSpc>
                    <a:spcPct val="150000"/>
                  </a:lnSpc>
                </a:pPr>
                <a:endParaRPr kumimoji="1" lang="ko-KR" altLang="en-US" sz="2000" dirty="0"/>
              </a:p>
            </p:txBody>
          </p:sp>
        </mc:Choice>
        <mc:Fallback xmlns="">
          <p:sp>
            <p:nvSpPr>
              <p:cNvPr id="3" name="텍스트 상자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621" y="2957059"/>
                <a:ext cx="2256708" cy="182344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상자 3"/>
              <p:cNvSpPr txBox="1"/>
              <p:nvPr/>
            </p:nvSpPr>
            <p:spPr>
              <a:xfrm>
                <a:off x="5240195" y="2943042"/>
                <a:ext cx="3758721" cy="6363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latin typeface="Cambria Math" charset="0"/>
                        </a:rPr>
                        <m:t>𝑟</m:t>
                      </m:r>
                      <m:f>
                        <m:fPr>
                          <m:ctrlPr>
                            <a:rPr kumimoji="1" lang="mr-IN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2000" b="0" i="1" smtClean="0">
                          <a:latin typeface="Cambria Math" charset="0"/>
                        </a:rPr>
                        <m:t>=0.985 </m:t>
                      </m:r>
                      <m:r>
                        <a:rPr kumimoji="1" lang="en-US" altLang="ko-KR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f>
                        <m:fPr>
                          <m:ctrlPr>
                            <a:rPr kumimoji="1" lang="mr-IN" altLang="ko-KR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ko-KR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3.05</m:t>
                          </m:r>
                        </m:num>
                        <m:den>
                          <m:r>
                            <a:rPr kumimoji="1" lang="en-US" altLang="ko-KR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6.32</m:t>
                          </m:r>
                        </m:den>
                      </m:f>
                      <m:r>
                        <a:rPr kumimoji="1" lang="en-US" altLang="ko-KR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=0.475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4" name="텍스트 상자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0195" y="2943042"/>
                <a:ext cx="3758721" cy="636393"/>
              </a:xfrm>
              <a:prstGeom prst="rect">
                <a:avLst/>
              </a:prstGeom>
              <a:blipFill rotWithShape="0">
                <a:blip r:embed="rId7"/>
                <a:stretch>
                  <a:fillRect b="-9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텍스트 상자 34"/>
              <p:cNvSpPr txBox="1"/>
              <p:nvPr/>
            </p:nvSpPr>
            <p:spPr>
              <a:xfrm>
                <a:off x="5240195" y="3874311"/>
                <a:ext cx="410772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sz="20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ko-KR" sz="2000" b="0" i="1" smtClean="0">
                          <a:latin typeface="Cambria Math" charset="0"/>
                        </a:rPr>
                        <m:t>−</m:t>
                      </m:r>
                      <m:r>
                        <a:rPr kumimoji="1" lang="en-US" altLang="ko-KR" sz="2000" b="0" i="1" smtClean="0">
                          <a:latin typeface="Cambria Math" charset="0"/>
                        </a:rPr>
                        <m:t>𝑏</m:t>
                      </m:r>
                      <m:acc>
                        <m:accPr>
                          <m:chr m:val="̅"/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sz="2000" b="0" i="1" smtClean="0"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kumimoji="1" lang="en-US" altLang="ko-KR" sz="2000" b="0" i="1" smtClean="0">
                          <a:latin typeface="Cambria Math" charset="0"/>
                        </a:rPr>
                        <m:t>=10.6−0.475</m:t>
                      </m:r>
                      <m:r>
                        <a:rPr kumimoji="1" lang="en-US" altLang="ko-KR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×16=3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35" name="텍스트 상자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0195" y="3874311"/>
                <a:ext cx="4107728" cy="307777"/>
              </a:xfrm>
              <a:prstGeom prst="rect">
                <a:avLst/>
              </a:prstGeom>
              <a:blipFill rotWithShape="0">
                <a:blip r:embed="rId8"/>
                <a:stretch>
                  <a:fillRect l="-892" r="-743" b="-3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그룹 11"/>
          <p:cNvGrpSpPr/>
          <p:nvPr/>
        </p:nvGrpSpPr>
        <p:grpSpPr>
          <a:xfrm>
            <a:off x="814312" y="5142402"/>
            <a:ext cx="6214791" cy="369332"/>
            <a:chOff x="814312" y="5142402"/>
            <a:chExt cx="6214791" cy="369332"/>
          </a:xfrm>
        </p:grpSpPr>
        <p:sp>
          <p:nvSpPr>
            <p:cNvPr id="37" name="Text Box 39"/>
            <p:cNvSpPr txBox="1">
              <a:spLocks noChangeArrowheads="1"/>
            </p:cNvSpPr>
            <p:nvPr/>
          </p:nvSpPr>
          <p:spPr bwMode="auto">
            <a:xfrm>
              <a:off x="814312" y="5142402"/>
              <a:ext cx="302416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ko-KR" sz="1800" dirty="0">
                  <a:solidFill>
                    <a:srgbClr val="0066FF"/>
                  </a:solidFill>
                  <a:latin typeface="Seravek Light" charset="0"/>
                  <a:ea typeface="Seravek Light" charset="0"/>
                  <a:cs typeface="Seravek Light" charset="0"/>
                </a:rPr>
                <a:t>Least-squares regression line: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텍스트 상자 37"/>
                <p:cNvSpPr txBox="1"/>
                <p:nvPr/>
              </p:nvSpPr>
              <p:spPr>
                <a:xfrm>
                  <a:off x="3905171" y="5142402"/>
                  <a:ext cx="312393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1"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sz="20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  <m:r>
                          <a:rPr kumimoji="1" lang="en-US" altLang="ko-KR" sz="2000" b="0" i="1" smtClean="0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0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kumimoji="1" lang="en-US" altLang="ko-KR" sz="2000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kumimoji="1" lang="en-US" altLang="ko-KR" sz="2000" b="0" i="1" smtClean="0">
                            <a:latin typeface="Cambria Math" charset="0"/>
                          </a:rPr>
                          <m:t>+ </m:t>
                        </m:r>
                        <m:sSub>
                          <m:sSubPr>
                            <m:ctrlPr>
                              <a:rPr kumimoji="1"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0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kumimoji="1" lang="en-US" altLang="ko-KR" sz="20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ko-KR" sz="2000" b="0" i="1" smtClean="0">
                            <a:latin typeface="Cambria Math" charset="0"/>
                          </a:rPr>
                          <m:t>𝑥</m:t>
                        </m:r>
                        <m:r>
                          <a:rPr kumimoji="1" lang="en-US" altLang="ko-KR" sz="2000" b="0" i="1" smtClean="0">
                            <a:latin typeface="Cambria Math" charset="0"/>
                          </a:rPr>
                          <m:t>=3+0.475</m:t>
                        </m:r>
                        <m:r>
                          <a:rPr kumimoji="1" lang="en-US" altLang="ko-KR" sz="2000" b="0" i="1" smtClean="0"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kumimoji="1" lang="ko-KR" altLang="en-US" sz="2000" dirty="0"/>
                </a:p>
              </p:txBody>
            </p:sp>
          </mc:Choice>
          <mc:Fallback xmlns="">
            <p:sp>
              <p:nvSpPr>
                <p:cNvPr id="38" name="텍스트 상자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5171" y="5142402"/>
                  <a:ext cx="3123932" cy="30777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977" t="-142000" r="-781" b="-184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3320419B-DA55-C647-BB1C-127833CF08AD}"/>
                  </a:ext>
                </a:extLst>
              </p14:cNvPr>
              <p14:cNvContentPartPr/>
              <p14:nvPr/>
            </p14:nvContentPartPr>
            <p14:xfrm>
              <a:off x="1661760" y="945000"/>
              <a:ext cx="4599720" cy="314676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3320419B-DA55-C647-BB1C-127833CF08A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45560" y="928800"/>
                <a:ext cx="4632120" cy="317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799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p"/>
      <p:bldP spid="18" grpId="0"/>
      <p:bldP spid="19" grpId="0"/>
      <p:bldP spid="3" grpId="0"/>
      <p:bldP spid="4" grpId="0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4419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Example: Sleep Study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3534" y="6166488"/>
            <a:ext cx="23015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Slide from Martin Lindquist</a:t>
            </a:r>
            <a:endParaRPr lang="ko-KR" altLang="en-US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667" y="1033985"/>
            <a:ext cx="4939538" cy="38472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6226684" y="1123338"/>
                <a:ext cx="5638021" cy="40845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400" b="1" dirty="0">
                    <a:latin typeface="Seravek Light" charset="0"/>
                    <a:ea typeface="Seravek Light" charset="0"/>
                    <a:cs typeface="Seravek Light" charset="0"/>
                  </a:rPr>
                  <a:t>Properties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In general the slope has units </a:t>
                </a: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“y-units per x-units”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. Here </a:t>
                </a: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errors per hour without sleep.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y-intercept is not always meaningful.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least-squares regression line always passes through the point,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𝑥</m:t>
                        </m:r>
                      </m:e>
                    </m:acc>
                    <m:r>
                      <a:rPr lang="en-US" altLang="ko-KR" i="1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, </m:t>
                    </m:r>
                    <m:acc>
                      <m:accPr>
                        <m:chr m:val="̅"/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e>
                    </m:acc>
                    <m:r>
                      <a:rPr lang="en-US" altLang="ko-KR" i="1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.</a:t>
                </a:r>
              </a:p>
              <a:p>
                <a:pPr marL="314325" indent="-314325">
                  <a:buFont typeface="Arial" charset="0"/>
                  <a:buChar char="•"/>
                </a:pPr>
                <a:endParaRPr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If both the variables are standardized, the regression line is given by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sub>
                    </m:sSub>
                    <m:r>
                      <a:rPr lang="en-US" altLang="ko-KR" i="1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i="1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𝑟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𝑧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684" y="1123338"/>
                <a:ext cx="5638021" cy="4084580"/>
              </a:xfrm>
              <a:prstGeom prst="rect">
                <a:avLst/>
              </a:prstGeom>
              <a:blipFill rotWithShape="0">
                <a:blip r:embed="rId7"/>
                <a:stretch>
                  <a:fillRect l="-1622" t="-11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 Box 39"/>
          <p:cNvSpPr txBox="1">
            <a:spLocks noChangeArrowheads="1"/>
          </p:cNvSpPr>
          <p:nvPr/>
        </p:nvSpPr>
        <p:spPr bwMode="auto">
          <a:xfrm>
            <a:off x="821402" y="5144855"/>
            <a:ext cx="30241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ko-KR" sz="1800" dirty="0">
                <a:solidFill>
                  <a:srgbClr val="0066FF"/>
                </a:solidFill>
                <a:latin typeface="Seravek Light" charset="0"/>
                <a:ea typeface="Seravek Light" charset="0"/>
                <a:cs typeface="Seravek Light" charset="0"/>
              </a:rPr>
              <a:t>Least-squares regression line: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텍스트 상자 36"/>
              <p:cNvSpPr txBox="1"/>
              <p:nvPr/>
            </p:nvSpPr>
            <p:spPr>
              <a:xfrm>
                <a:off x="3905171" y="5142402"/>
                <a:ext cx="31239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sz="20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ko-KR" sz="20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charset="0"/>
                        </a:rPr>
                        <m:t>+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charset="0"/>
                        </a:rPr>
                        <m:t>𝑥</m:t>
                      </m:r>
                      <m:r>
                        <a:rPr kumimoji="1" lang="en-US" altLang="ko-KR" sz="2000" b="0" i="1" smtClean="0">
                          <a:latin typeface="Cambria Math" charset="0"/>
                        </a:rPr>
                        <m:t>=3+0.475</m:t>
                      </m:r>
                      <m:r>
                        <a:rPr kumimoji="1" lang="en-US" altLang="ko-KR" sz="20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37" name="텍스트 상자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171" y="5142402"/>
                <a:ext cx="3123932" cy="307777"/>
              </a:xfrm>
              <a:prstGeom prst="rect">
                <a:avLst/>
              </a:prstGeom>
              <a:blipFill rotWithShape="0">
                <a:blip r:embed="rId8"/>
                <a:stretch>
                  <a:fillRect l="-977" t="-142000" r="-781" b="-18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997BE336-C4E2-AA4F-BD29-888A31C41120}"/>
                  </a:ext>
                </a:extLst>
              </p14:cNvPr>
              <p14:cNvContentPartPr/>
              <p14:nvPr/>
            </p14:nvContentPartPr>
            <p14:xfrm>
              <a:off x="1193400" y="837360"/>
              <a:ext cx="10328400" cy="515340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997BE336-C4E2-AA4F-BD29-888A31C4112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77200" y="821160"/>
                <a:ext cx="10360800" cy="518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4711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2424</TotalTime>
  <Words>1376</Words>
  <Application>Microsoft Macintosh PowerPoint</Application>
  <PresentationFormat>와이드스크린</PresentationFormat>
  <Paragraphs>226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맑은 고딕</vt:lpstr>
      <vt:lpstr>Arial</vt:lpstr>
      <vt:lpstr>Cambria Math</vt:lpstr>
      <vt:lpstr>PT Sans Narrow</vt:lpstr>
      <vt:lpstr>Seravek</vt:lpstr>
      <vt:lpstr>Seravek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Wani Woo</cp:lastModifiedBy>
  <cp:revision>299</cp:revision>
  <dcterms:created xsi:type="dcterms:W3CDTF">2017-08-24T21:55:02Z</dcterms:created>
  <dcterms:modified xsi:type="dcterms:W3CDTF">2022-03-21T05:48:24Z</dcterms:modified>
</cp:coreProperties>
</file>